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1.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0" r:id="rId1"/>
  </p:sldMasterIdLst>
  <p:notesMasterIdLst>
    <p:notesMasterId r:id="rId36"/>
  </p:notesMasterIdLst>
  <p:sldIdLst>
    <p:sldId id="256" r:id="rId2"/>
    <p:sldId id="303" r:id="rId3"/>
    <p:sldId id="304" r:id="rId4"/>
    <p:sldId id="257" r:id="rId5"/>
    <p:sldId id="268" r:id="rId6"/>
    <p:sldId id="267" r:id="rId7"/>
    <p:sldId id="258" r:id="rId8"/>
    <p:sldId id="259" r:id="rId9"/>
    <p:sldId id="260" r:id="rId10"/>
    <p:sldId id="306" r:id="rId11"/>
    <p:sldId id="264" r:id="rId12"/>
    <p:sldId id="305" r:id="rId13"/>
    <p:sldId id="265" r:id="rId14"/>
    <p:sldId id="299" r:id="rId15"/>
    <p:sldId id="300" r:id="rId16"/>
    <p:sldId id="302" r:id="rId17"/>
    <p:sldId id="261" r:id="rId18"/>
    <p:sldId id="269" r:id="rId19"/>
    <p:sldId id="270" r:id="rId20"/>
    <p:sldId id="297" r:id="rId21"/>
    <p:sldId id="266" r:id="rId22"/>
    <p:sldId id="262" r:id="rId23"/>
    <p:sldId id="308" r:id="rId24"/>
    <p:sldId id="310" r:id="rId25"/>
    <p:sldId id="311" r:id="rId26"/>
    <p:sldId id="312" r:id="rId27"/>
    <p:sldId id="313" r:id="rId28"/>
    <p:sldId id="314" r:id="rId29"/>
    <p:sldId id="319" r:id="rId30"/>
    <p:sldId id="318" r:id="rId31"/>
    <p:sldId id="315" r:id="rId32"/>
    <p:sldId id="316" r:id="rId33"/>
    <p:sldId id="317" r:id="rId34"/>
    <p:sldId id="263" r:id="rId3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972" autoAdjust="0"/>
    <p:restoredTop sz="94660"/>
  </p:normalViewPr>
  <p:slideViewPr>
    <p:cSldViewPr snapToGrid="0">
      <p:cViewPr varScale="1">
        <p:scale>
          <a:sx n="83" d="100"/>
          <a:sy n="83" d="100"/>
        </p:scale>
        <p:origin x="48" y="14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s>
</file>

<file path=ppt/diagrams/_rels/data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svg"/><Relationship Id="rId1" Type="http://schemas.openxmlformats.org/officeDocument/2006/relationships/image" Target="../media/image11.png"/><Relationship Id="rId4" Type="http://schemas.openxmlformats.org/officeDocument/2006/relationships/image" Target="../media/image14.svg"/></Relationships>
</file>

<file path=ppt/diagrams/_rels/data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svg"/><Relationship Id="rId1" Type="http://schemas.openxmlformats.org/officeDocument/2006/relationships/image" Target="../media/image16.png"/><Relationship Id="rId4" Type="http://schemas.openxmlformats.org/officeDocument/2006/relationships/image" Target="../media/image19.svg"/></Relationships>
</file>

<file path=ppt/diagrams/_rels/data6.xml.rels><?xml version="1.0" encoding="UTF-8" standalone="yes"?>
<Relationships xmlns="http://schemas.openxmlformats.org/package/2006/relationships"><Relationship Id="rId8" Type="http://schemas.openxmlformats.org/officeDocument/2006/relationships/image" Target="../media/image17.svg"/><Relationship Id="rId3" Type="http://schemas.openxmlformats.org/officeDocument/2006/relationships/image" Target="../media/image22.png"/><Relationship Id="rId7" Type="http://schemas.openxmlformats.org/officeDocument/2006/relationships/image" Target="../media/image16.png"/><Relationship Id="rId12" Type="http://schemas.openxmlformats.org/officeDocument/2006/relationships/image" Target="../media/image29.svg"/><Relationship Id="rId2" Type="http://schemas.openxmlformats.org/officeDocument/2006/relationships/image" Target="../media/image21.svg"/><Relationship Id="rId1" Type="http://schemas.openxmlformats.org/officeDocument/2006/relationships/image" Target="../media/image20.png"/><Relationship Id="rId6" Type="http://schemas.openxmlformats.org/officeDocument/2006/relationships/image" Target="../media/image25.svg"/><Relationship Id="rId11" Type="http://schemas.openxmlformats.org/officeDocument/2006/relationships/image" Target="../media/image28.png"/><Relationship Id="rId5" Type="http://schemas.openxmlformats.org/officeDocument/2006/relationships/image" Target="../media/image24.png"/><Relationship Id="rId10" Type="http://schemas.openxmlformats.org/officeDocument/2006/relationships/image" Target="../media/image27.svg"/><Relationship Id="rId4" Type="http://schemas.openxmlformats.org/officeDocument/2006/relationships/image" Target="../media/image23.svg"/><Relationship Id="rId9" Type="http://schemas.openxmlformats.org/officeDocument/2006/relationships/image" Target="../media/image26.png"/></Relationships>
</file>

<file path=ppt/diagrams/_rels/drawing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svg"/><Relationship Id="rId1" Type="http://schemas.openxmlformats.org/officeDocument/2006/relationships/image" Target="../media/image11.png"/><Relationship Id="rId4" Type="http://schemas.openxmlformats.org/officeDocument/2006/relationships/image" Target="../media/image14.svg"/></Relationships>
</file>

<file path=ppt/diagrams/_rels/drawing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svg"/><Relationship Id="rId1" Type="http://schemas.openxmlformats.org/officeDocument/2006/relationships/image" Target="../media/image16.png"/><Relationship Id="rId4" Type="http://schemas.openxmlformats.org/officeDocument/2006/relationships/image" Target="../media/image19.svg"/></Relationships>
</file>

<file path=ppt/diagrams/_rels/drawing6.xml.rels><?xml version="1.0" encoding="UTF-8" standalone="yes"?>
<Relationships xmlns="http://schemas.openxmlformats.org/package/2006/relationships"><Relationship Id="rId8" Type="http://schemas.openxmlformats.org/officeDocument/2006/relationships/image" Target="../media/image17.svg"/><Relationship Id="rId3" Type="http://schemas.openxmlformats.org/officeDocument/2006/relationships/image" Target="../media/image22.png"/><Relationship Id="rId7" Type="http://schemas.openxmlformats.org/officeDocument/2006/relationships/image" Target="../media/image16.png"/><Relationship Id="rId12" Type="http://schemas.openxmlformats.org/officeDocument/2006/relationships/image" Target="../media/image29.svg"/><Relationship Id="rId2" Type="http://schemas.openxmlformats.org/officeDocument/2006/relationships/image" Target="../media/image21.svg"/><Relationship Id="rId1" Type="http://schemas.openxmlformats.org/officeDocument/2006/relationships/image" Target="../media/image20.png"/><Relationship Id="rId6" Type="http://schemas.openxmlformats.org/officeDocument/2006/relationships/image" Target="../media/image25.svg"/><Relationship Id="rId11" Type="http://schemas.openxmlformats.org/officeDocument/2006/relationships/image" Target="../media/image28.png"/><Relationship Id="rId5" Type="http://schemas.openxmlformats.org/officeDocument/2006/relationships/image" Target="../media/image24.png"/><Relationship Id="rId10" Type="http://schemas.openxmlformats.org/officeDocument/2006/relationships/image" Target="../media/image27.svg"/><Relationship Id="rId4" Type="http://schemas.openxmlformats.org/officeDocument/2006/relationships/image" Target="../media/image23.svg"/><Relationship Id="rId9" Type="http://schemas.openxmlformats.org/officeDocument/2006/relationships/image" Target="../media/image26.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166AB03-3CC2-40F1-9ED9-E6F4F29F0672}" type="doc">
      <dgm:prSet loTypeId="urn:microsoft.com/office/officeart/2005/8/layout/hierarchy1" loCatId="hierarchy" qsTypeId="urn:microsoft.com/office/officeart/2005/8/quickstyle/simple2" qsCatId="simple" csTypeId="urn:microsoft.com/office/officeart/2005/8/colors/accent1_2" csCatId="accent1"/>
      <dgm:spPr/>
      <dgm:t>
        <a:bodyPr/>
        <a:lstStyle/>
        <a:p>
          <a:endParaRPr lang="en-US"/>
        </a:p>
      </dgm:t>
    </dgm:pt>
    <dgm:pt modelId="{E3701369-1E8B-4D6B-B22B-0A05F998ADBA}">
      <dgm:prSet/>
      <dgm:spPr/>
      <dgm:t>
        <a:bodyPr/>
        <a:lstStyle/>
        <a:p>
          <a:r>
            <a:rPr lang="en-GB" b="1"/>
            <a:t>St Conor’s College enters pupils for examinations with the following Awarding Bodies</a:t>
          </a:r>
          <a:endParaRPr lang="en-US"/>
        </a:p>
      </dgm:t>
    </dgm:pt>
    <dgm:pt modelId="{1A9DBA18-4C02-4A08-A97F-294E89AB933A}" type="parTrans" cxnId="{8652C6EA-B394-40FC-9540-099B2EA2B6EE}">
      <dgm:prSet/>
      <dgm:spPr/>
      <dgm:t>
        <a:bodyPr/>
        <a:lstStyle/>
        <a:p>
          <a:endParaRPr lang="en-US"/>
        </a:p>
      </dgm:t>
    </dgm:pt>
    <dgm:pt modelId="{1B701188-9A6A-44BD-8020-A17468F95BB3}" type="sibTrans" cxnId="{8652C6EA-B394-40FC-9540-099B2EA2B6EE}">
      <dgm:prSet/>
      <dgm:spPr/>
      <dgm:t>
        <a:bodyPr/>
        <a:lstStyle/>
        <a:p>
          <a:endParaRPr lang="en-US"/>
        </a:p>
      </dgm:t>
    </dgm:pt>
    <dgm:pt modelId="{6DC2BB64-C4F2-4B4B-9D51-E939117F6643}">
      <dgm:prSet/>
      <dgm:spPr/>
      <dgm:t>
        <a:bodyPr/>
        <a:lstStyle/>
        <a:p>
          <a:r>
            <a:rPr lang="en-GB" b="1"/>
            <a:t>AQA</a:t>
          </a:r>
          <a:endParaRPr lang="en-US"/>
        </a:p>
      </dgm:t>
    </dgm:pt>
    <dgm:pt modelId="{C22A893A-8322-417B-9250-08DD4BE1731F}" type="parTrans" cxnId="{C6082BE1-AE06-40ED-B016-55F0B06308C8}">
      <dgm:prSet/>
      <dgm:spPr/>
      <dgm:t>
        <a:bodyPr/>
        <a:lstStyle/>
        <a:p>
          <a:endParaRPr lang="en-US"/>
        </a:p>
      </dgm:t>
    </dgm:pt>
    <dgm:pt modelId="{5D3237DC-000C-4B28-8791-366FF813A378}" type="sibTrans" cxnId="{C6082BE1-AE06-40ED-B016-55F0B06308C8}">
      <dgm:prSet/>
      <dgm:spPr/>
      <dgm:t>
        <a:bodyPr/>
        <a:lstStyle/>
        <a:p>
          <a:endParaRPr lang="en-US"/>
        </a:p>
      </dgm:t>
    </dgm:pt>
    <dgm:pt modelId="{D5ABA320-F613-4F4C-BF02-009C262D2004}">
      <dgm:prSet/>
      <dgm:spPr/>
      <dgm:t>
        <a:bodyPr/>
        <a:lstStyle/>
        <a:p>
          <a:r>
            <a:rPr lang="en-GB" b="1"/>
            <a:t>CCEA</a:t>
          </a:r>
          <a:endParaRPr lang="en-US"/>
        </a:p>
      </dgm:t>
    </dgm:pt>
    <dgm:pt modelId="{7C7975A4-D70A-4519-9BFC-0ACA058EA356}" type="parTrans" cxnId="{C54C80C7-7F36-4450-A3F9-269E67E4A4E7}">
      <dgm:prSet/>
      <dgm:spPr/>
      <dgm:t>
        <a:bodyPr/>
        <a:lstStyle/>
        <a:p>
          <a:endParaRPr lang="en-US"/>
        </a:p>
      </dgm:t>
    </dgm:pt>
    <dgm:pt modelId="{6FD14485-0866-47A8-82D4-7AA1AEFCAE0A}" type="sibTrans" cxnId="{C54C80C7-7F36-4450-A3F9-269E67E4A4E7}">
      <dgm:prSet/>
      <dgm:spPr/>
      <dgm:t>
        <a:bodyPr/>
        <a:lstStyle/>
        <a:p>
          <a:endParaRPr lang="en-US"/>
        </a:p>
      </dgm:t>
    </dgm:pt>
    <dgm:pt modelId="{F4CB94E2-ACBA-4C5A-8654-CDDF7CFC1E8A}">
      <dgm:prSet/>
      <dgm:spPr/>
      <dgm:t>
        <a:bodyPr/>
        <a:lstStyle/>
        <a:p>
          <a:r>
            <a:rPr lang="en-GB" b="1"/>
            <a:t>OCN</a:t>
          </a:r>
          <a:endParaRPr lang="en-US"/>
        </a:p>
      </dgm:t>
    </dgm:pt>
    <dgm:pt modelId="{4F687A2D-F3F4-4822-A975-5650B5E1D210}" type="parTrans" cxnId="{C0B331BE-904D-48F5-98C2-9FAD97C1F841}">
      <dgm:prSet/>
      <dgm:spPr/>
      <dgm:t>
        <a:bodyPr/>
        <a:lstStyle/>
        <a:p>
          <a:endParaRPr lang="en-US"/>
        </a:p>
      </dgm:t>
    </dgm:pt>
    <dgm:pt modelId="{A94D00D1-F8F9-40D8-B83D-6935C9DD133D}" type="sibTrans" cxnId="{C0B331BE-904D-48F5-98C2-9FAD97C1F841}">
      <dgm:prSet/>
      <dgm:spPr/>
      <dgm:t>
        <a:bodyPr/>
        <a:lstStyle/>
        <a:p>
          <a:endParaRPr lang="en-US"/>
        </a:p>
      </dgm:t>
    </dgm:pt>
    <dgm:pt modelId="{86EEC76F-DD5B-48FE-A50E-AADE4B9B73A2}">
      <dgm:prSet/>
      <dgm:spPr/>
      <dgm:t>
        <a:bodyPr/>
        <a:lstStyle/>
        <a:p>
          <a:r>
            <a:rPr lang="en-GB" b="1"/>
            <a:t>OCR</a:t>
          </a:r>
          <a:endParaRPr lang="en-US"/>
        </a:p>
      </dgm:t>
    </dgm:pt>
    <dgm:pt modelId="{DF6DF861-D6FA-43B9-96CA-240BA8AF8D6E}" type="parTrans" cxnId="{9CDABD01-9595-4CCD-9E6E-C9F3F0F09E2E}">
      <dgm:prSet/>
      <dgm:spPr/>
      <dgm:t>
        <a:bodyPr/>
        <a:lstStyle/>
        <a:p>
          <a:endParaRPr lang="en-US"/>
        </a:p>
      </dgm:t>
    </dgm:pt>
    <dgm:pt modelId="{D5F3836A-4BBB-480E-9DA8-F775FFEEB78B}" type="sibTrans" cxnId="{9CDABD01-9595-4CCD-9E6E-C9F3F0F09E2E}">
      <dgm:prSet/>
      <dgm:spPr/>
      <dgm:t>
        <a:bodyPr/>
        <a:lstStyle/>
        <a:p>
          <a:endParaRPr lang="en-US"/>
        </a:p>
      </dgm:t>
    </dgm:pt>
    <dgm:pt modelId="{45EED4E5-785C-402F-A2F7-373C785DBFF5}">
      <dgm:prSet/>
      <dgm:spPr/>
      <dgm:t>
        <a:bodyPr/>
        <a:lstStyle/>
        <a:p>
          <a:r>
            <a:rPr lang="en-GB" b="1"/>
            <a:t>WJEC</a:t>
          </a:r>
          <a:endParaRPr lang="en-US"/>
        </a:p>
      </dgm:t>
    </dgm:pt>
    <dgm:pt modelId="{2F9FE1B8-236D-4204-97BD-74D65D8BF57B}" type="parTrans" cxnId="{5A28ACE8-7C35-45C3-9DF2-72838489C56A}">
      <dgm:prSet/>
      <dgm:spPr/>
      <dgm:t>
        <a:bodyPr/>
        <a:lstStyle/>
        <a:p>
          <a:endParaRPr lang="en-US"/>
        </a:p>
      </dgm:t>
    </dgm:pt>
    <dgm:pt modelId="{CDCAEE3F-EBD9-4A19-B1F3-81AD0DB98B58}" type="sibTrans" cxnId="{5A28ACE8-7C35-45C3-9DF2-72838489C56A}">
      <dgm:prSet/>
      <dgm:spPr/>
      <dgm:t>
        <a:bodyPr/>
        <a:lstStyle/>
        <a:p>
          <a:endParaRPr lang="en-US"/>
        </a:p>
      </dgm:t>
    </dgm:pt>
    <dgm:pt modelId="{77B93C30-2823-4BEB-9A9A-0EA7C736F5CD}">
      <dgm:prSet/>
      <dgm:spPr/>
      <dgm:t>
        <a:bodyPr/>
        <a:lstStyle/>
        <a:p>
          <a:r>
            <a:rPr lang="en-GB" b="1"/>
            <a:t>Pearson – Edexcel and BTEC</a:t>
          </a:r>
          <a:endParaRPr lang="en-US"/>
        </a:p>
      </dgm:t>
    </dgm:pt>
    <dgm:pt modelId="{0CE6518D-A7BD-4357-90D6-1D46D5BFA349}" type="parTrans" cxnId="{ACB02A91-1986-44F3-A00C-DECA77270755}">
      <dgm:prSet/>
      <dgm:spPr/>
      <dgm:t>
        <a:bodyPr/>
        <a:lstStyle/>
        <a:p>
          <a:endParaRPr lang="en-US"/>
        </a:p>
      </dgm:t>
    </dgm:pt>
    <dgm:pt modelId="{AC298D15-9265-4679-A93B-A98CBD28077F}" type="sibTrans" cxnId="{ACB02A91-1986-44F3-A00C-DECA77270755}">
      <dgm:prSet/>
      <dgm:spPr/>
      <dgm:t>
        <a:bodyPr/>
        <a:lstStyle/>
        <a:p>
          <a:endParaRPr lang="en-US"/>
        </a:p>
      </dgm:t>
    </dgm:pt>
    <dgm:pt modelId="{E581EF69-644A-4380-A033-38E89C50CDC3}" type="pres">
      <dgm:prSet presAssocID="{9166AB03-3CC2-40F1-9ED9-E6F4F29F0672}" presName="hierChild1" presStyleCnt="0">
        <dgm:presLayoutVars>
          <dgm:chPref val="1"/>
          <dgm:dir/>
          <dgm:animOne val="branch"/>
          <dgm:animLvl val="lvl"/>
          <dgm:resizeHandles/>
        </dgm:presLayoutVars>
      </dgm:prSet>
      <dgm:spPr/>
    </dgm:pt>
    <dgm:pt modelId="{9375314B-2869-47D4-837A-F2CBC02350E5}" type="pres">
      <dgm:prSet presAssocID="{E3701369-1E8B-4D6B-B22B-0A05F998ADBA}" presName="hierRoot1" presStyleCnt="0"/>
      <dgm:spPr/>
    </dgm:pt>
    <dgm:pt modelId="{269930E9-A8CA-44EA-B348-A36CC3DF8E23}" type="pres">
      <dgm:prSet presAssocID="{E3701369-1E8B-4D6B-B22B-0A05F998ADBA}" presName="composite" presStyleCnt="0"/>
      <dgm:spPr/>
    </dgm:pt>
    <dgm:pt modelId="{7B3DB2AB-DB81-4C7F-A827-46190715A394}" type="pres">
      <dgm:prSet presAssocID="{E3701369-1E8B-4D6B-B22B-0A05F998ADBA}" presName="background" presStyleLbl="node0" presStyleIdx="0" presStyleCnt="7"/>
      <dgm:spPr/>
    </dgm:pt>
    <dgm:pt modelId="{C010B28C-17BF-4AC3-A768-0370CB70AB7C}" type="pres">
      <dgm:prSet presAssocID="{E3701369-1E8B-4D6B-B22B-0A05F998ADBA}" presName="text" presStyleLbl="fgAcc0" presStyleIdx="0" presStyleCnt="7">
        <dgm:presLayoutVars>
          <dgm:chPref val="3"/>
        </dgm:presLayoutVars>
      </dgm:prSet>
      <dgm:spPr/>
    </dgm:pt>
    <dgm:pt modelId="{70752CC9-CB82-4655-B27B-A077BA91D83C}" type="pres">
      <dgm:prSet presAssocID="{E3701369-1E8B-4D6B-B22B-0A05F998ADBA}" presName="hierChild2" presStyleCnt="0"/>
      <dgm:spPr/>
    </dgm:pt>
    <dgm:pt modelId="{94CB1D83-DF86-491D-8FFF-6E3C4EDB3B79}" type="pres">
      <dgm:prSet presAssocID="{6DC2BB64-C4F2-4B4B-9D51-E939117F6643}" presName="hierRoot1" presStyleCnt="0"/>
      <dgm:spPr/>
    </dgm:pt>
    <dgm:pt modelId="{FF02CA48-CB0F-4D0E-A79A-4B4EA7487F45}" type="pres">
      <dgm:prSet presAssocID="{6DC2BB64-C4F2-4B4B-9D51-E939117F6643}" presName="composite" presStyleCnt="0"/>
      <dgm:spPr/>
    </dgm:pt>
    <dgm:pt modelId="{4FBDD854-44E0-4781-B355-0F4C6E7E4977}" type="pres">
      <dgm:prSet presAssocID="{6DC2BB64-C4F2-4B4B-9D51-E939117F6643}" presName="background" presStyleLbl="node0" presStyleIdx="1" presStyleCnt="7"/>
      <dgm:spPr/>
    </dgm:pt>
    <dgm:pt modelId="{892F44F5-15E2-4160-98F7-43034A341088}" type="pres">
      <dgm:prSet presAssocID="{6DC2BB64-C4F2-4B4B-9D51-E939117F6643}" presName="text" presStyleLbl="fgAcc0" presStyleIdx="1" presStyleCnt="7">
        <dgm:presLayoutVars>
          <dgm:chPref val="3"/>
        </dgm:presLayoutVars>
      </dgm:prSet>
      <dgm:spPr/>
    </dgm:pt>
    <dgm:pt modelId="{CDF94B66-300F-447A-AC67-972673BCD1D1}" type="pres">
      <dgm:prSet presAssocID="{6DC2BB64-C4F2-4B4B-9D51-E939117F6643}" presName="hierChild2" presStyleCnt="0"/>
      <dgm:spPr/>
    </dgm:pt>
    <dgm:pt modelId="{849D3D9D-7245-496C-9B66-2094FF7351BA}" type="pres">
      <dgm:prSet presAssocID="{D5ABA320-F613-4F4C-BF02-009C262D2004}" presName="hierRoot1" presStyleCnt="0"/>
      <dgm:spPr/>
    </dgm:pt>
    <dgm:pt modelId="{B7EE4274-35B5-4707-B899-65A23D0D96C4}" type="pres">
      <dgm:prSet presAssocID="{D5ABA320-F613-4F4C-BF02-009C262D2004}" presName="composite" presStyleCnt="0"/>
      <dgm:spPr/>
    </dgm:pt>
    <dgm:pt modelId="{7DC7422F-8221-4979-84D8-EA5665F33D37}" type="pres">
      <dgm:prSet presAssocID="{D5ABA320-F613-4F4C-BF02-009C262D2004}" presName="background" presStyleLbl="node0" presStyleIdx="2" presStyleCnt="7"/>
      <dgm:spPr/>
    </dgm:pt>
    <dgm:pt modelId="{259FF610-9DEF-4876-A223-7B24206D6EB7}" type="pres">
      <dgm:prSet presAssocID="{D5ABA320-F613-4F4C-BF02-009C262D2004}" presName="text" presStyleLbl="fgAcc0" presStyleIdx="2" presStyleCnt="7">
        <dgm:presLayoutVars>
          <dgm:chPref val="3"/>
        </dgm:presLayoutVars>
      </dgm:prSet>
      <dgm:spPr/>
    </dgm:pt>
    <dgm:pt modelId="{E70F4EEB-92A5-4229-9B77-E6FDFC7CA436}" type="pres">
      <dgm:prSet presAssocID="{D5ABA320-F613-4F4C-BF02-009C262D2004}" presName="hierChild2" presStyleCnt="0"/>
      <dgm:spPr/>
    </dgm:pt>
    <dgm:pt modelId="{0EAEAA16-C86B-4E5C-8690-FE5A9A7B03EC}" type="pres">
      <dgm:prSet presAssocID="{F4CB94E2-ACBA-4C5A-8654-CDDF7CFC1E8A}" presName="hierRoot1" presStyleCnt="0"/>
      <dgm:spPr/>
    </dgm:pt>
    <dgm:pt modelId="{EFF6C4FB-CA78-4C40-97CB-EFA4450CB1F4}" type="pres">
      <dgm:prSet presAssocID="{F4CB94E2-ACBA-4C5A-8654-CDDF7CFC1E8A}" presName="composite" presStyleCnt="0"/>
      <dgm:spPr/>
    </dgm:pt>
    <dgm:pt modelId="{8A4E27D3-CC24-41D2-B016-AA4F4E42ABCB}" type="pres">
      <dgm:prSet presAssocID="{F4CB94E2-ACBA-4C5A-8654-CDDF7CFC1E8A}" presName="background" presStyleLbl="node0" presStyleIdx="3" presStyleCnt="7"/>
      <dgm:spPr/>
    </dgm:pt>
    <dgm:pt modelId="{EFD8A00F-08C8-4C83-B4AB-CDB837211957}" type="pres">
      <dgm:prSet presAssocID="{F4CB94E2-ACBA-4C5A-8654-CDDF7CFC1E8A}" presName="text" presStyleLbl="fgAcc0" presStyleIdx="3" presStyleCnt="7">
        <dgm:presLayoutVars>
          <dgm:chPref val="3"/>
        </dgm:presLayoutVars>
      </dgm:prSet>
      <dgm:spPr/>
    </dgm:pt>
    <dgm:pt modelId="{316FC2D3-31D6-40AC-843E-69B6A3455554}" type="pres">
      <dgm:prSet presAssocID="{F4CB94E2-ACBA-4C5A-8654-CDDF7CFC1E8A}" presName="hierChild2" presStyleCnt="0"/>
      <dgm:spPr/>
    </dgm:pt>
    <dgm:pt modelId="{83193F00-82E4-4636-BA3F-2E6EDBB7FD21}" type="pres">
      <dgm:prSet presAssocID="{86EEC76F-DD5B-48FE-A50E-AADE4B9B73A2}" presName="hierRoot1" presStyleCnt="0"/>
      <dgm:spPr/>
    </dgm:pt>
    <dgm:pt modelId="{5223FAF2-6A2F-4A39-B458-13320763105A}" type="pres">
      <dgm:prSet presAssocID="{86EEC76F-DD5B-48FE-A50E-AADE4B9B73A2}" presName="composite" presStyleCnt="0"/>
      <dgm:spPr/>
    </dgm:pt>
    <dgm:pt modelId="{57DA10FD-A61C-493C-AC10-353AA5122474}" type="pres">
      <dgm:prSet presAssocID="{86EEC76F-DD5B-48FE-A50E-AADE4B9B73A2}" presName="background" presStyleLbl="node0" presStyleIdx="4" presStyleCnt="7"/>
      <dgm:spPr/>
    </dgm:pt>
    <dgm:pt modelId="{64D2616C-E896-48A8-A89D-FE86190313E6}" type="pres">
      <dgm:prSet presAssocID="{86EEC76F-DD5B-48FE-A50E-AADE4B9B73A2}" presName="text" presStyleLbl="fgAcc0" presStyleIdx="4" presStyleCnt="7">
        <dgm:presLayoutVars>
          <dgm:chPref val="3"/>
        </dgm:presLayoutVars>
      </dgm:prSet>
      <dgm:spPr/>
    </dgm:pt>
    <dgm:pt modelId="{E7943382-78A0-4B53-9EF8-4CDE6C8C372E}" type="pres">
      <dgm:prSet presAssocID="{86EEC76F-DD5B-48FE-A50E-AADE4B9B73A2}" presName="hierChild2" presStyleCnt="0"/>
      <dgm:spPr/>
    </dgm:pt>
    <dgm:pt modelId="{93A2F7A4-A04C-4752-8DD7-C7C5AFE659E7}" type="pres">
      <dgm:prSet presAssocID="{45EED4E5-785C-402F-A2F7-373C785DBFF5}" presName="hierRoot1" presStyleCnt="0"/>
      <dgm:spPr/>
    </dgm:pt>
    <dgm:pt modelId="{F2AC5166-354C-444E-949C-3EA16688CC07}" type="pres">
      <dgm:prSet presAssocID="{45EED4E5-785C-402F-A2F7-373C785DBFF5}" presName="composite" presStyleCnt="0"/>
      <dgm:spPr/>
    </dgm:pt>
    <dgm:pt modelId="{5EA36161-6ADA-411F-B6F4-678B4D6F9D16}" type="pres">
      <dgm:prSet presAssocID="{45EED4E5-785C-402F-A2F7-373C785DBFF5}" presName="background" presStyleLbl="node0" presStyleIdx="5" presStyleCnt="7"/>
      <dgm:spPr/>
    </dgm:pt>
    <dgm:pt modelId="{6119CA63-B6C4-4F27-895D-942C72E15FCB}" type="pres">
      <dgm:prSet presAssocID="{45EED4E5-785C-402F-A2F7-373C785DBFF5}" presName="text" presStyleLbl="fgAcc0" presStyleIdx="5" presStyleCnt="7">
        <dgm:presLayoutVars>
          <dgm:chPref val="3"/>
        </dgm:presLayoutVars>
      </dgm:prSet>
      <dgm:spPr/>
    </dgm:pt>
    <dgm:pt modelId="{A0121187-74A5-4E62-9724-3E9F57F23248}" type="pres">
      <dgm:prSet presAssocID="{45EED4E5-785C-402F-A2F7-373C785DBFF5}" presName="hierChild2" presStyleCnt="0"/>
      <dgm:spPr/>
    </dgm:pt>
    <dgm:pt modelId="{214D91DA-7AD8-4912-A675-A502F3FF29C2}" type="pres">
      <dgm:prSet presAssocID="{77B93C30-2823-4BEB-9A9A-0EA7C736F5CD}" presName="hierRoot1" presStyleCnt="0"/>
      <dgm:spPr/>
    </dgm:pt>
    <dgm:pt modelId="{9CD5085C-2D4E-48F8-90F2-679A4A84CF44}" type="pres">
      <dgm:prSet presAssocID="{77B93C30-2823-4BEB-9A9A-0EA7C736F5CD}" presName="composite" presStyleCnt="0"/>
      <dgm:spPr/>
    </dgm:pt>
    <dgm:pt modelId="{A63BFEB7-4591-4996-B380-F695D0C66388}" type="pres">
      <dgm:prSet presAssocID="{77B93C30-2823-4BEB-9A9A-0EA7C736F5CD}" presName="background" presStyleLbl="node0" presStyleIdx="6" presStyleCnt="7"/>
      <dgm:spPr/>
    </dgm:pt>
    <dgm:pt modelId="{CA8274EE-B9C5-4F0F-B409-6660B061DC3A}" type="pres">
      <dgm:prSet presAssocID="{77B93C30-2823-4BEB-9A9A-0EA7C736F5CD}" presName="text" presStyleLbl="fgAcc0" presStyleIdx="6" presStyleCnt="7">
        <dgm:presLayoutVars>
          <dgm:chPref val="3"/>
        </dgm:presLayoutVars>
      </dgm:prSet>
      <dgm:spPr/>
    </dgm:pt>
    <dgm:pt modelId="{01C54D7C-7C21-423D-8A7C-6E2F8620F713}" type="pres">
      <dgm:prSet presAssocID="{77B93C30-2823-4BEB-9A9A-0EA7C736F5CD}" presName="hierChild2" presStyleCnt="0"/>
      <dgm:spPr/>
    </dgm:pt>
  </dgm:ptLst>
  <dgm:cxnLst>
    <dgm:cxn modelId="{9CDABD01-9595-4CCD-9E6E-C9F3F0F09E2E}" srcId="{9166AB03-3CC2-40F1-9ED9-E6F4F29F0672}" destId="{86EEC76F-DD5B-48FE-A50E-AADE4B9B73A2}" srcOrd="4" destOrd="0" parTransId="{DF6DF861-D6FA-43B9-96CA-240BA8AF8D6E}" sibTransId="{D5F3836A-4BBB-480E-9DA8-F775FFEEB78B}"/>
    <dgm:cxn modelId="{3B33E702-D249-4354-A433-2B4D769CEE90}" type="presOf" srcId="{45EED4E5-785C-402F-A2F7-373C785DBFF5}" destId="{6119CA63-B6C4-4F27-895D-942C72E15FCB}" srcOrd="0" destOrd="0" presId="urn:microsoft.com/office/officeart/2005/8/layout/hierarchy1"/>
    <dgm:cxn modelId="{F5AF1712-3E83-4555-84F7-7FBFD767A844}" type="presOf" srcId="{77B93C30-2823-4BEB-9A9A-0EA7C736F5CD}" destId="{CA8274EE-B9C5-4F0F-B409-6660B061DC3A}" srcOrd="0" destOrd="0" presId="urn:microsoft.com/office/officeart/2005/8/layout/hierarchy1"/>
    <dgm:cxn modelId="{BD920056-1C0F-4BFD-8852-0DEE8971DA72}" type="presOf" srcId="{F4CB94E2-ACBA-4C5A-8654-CDDF7CFC1E8A}" destId="{EFD8A00F-08C8-4C83-B4AB-CDB837211957}" srcOrd="0" destOrd="0" presId="urn:microsoft.com/office/officeart/2005/8/layout/hierarchy1"/>
    <dgm:cxn modelId="{ACB02A91-1986-44F3-A00C-DECA77270755}" srcId="{9166AB03-3CC2-40F1-9ED9-E6F4F29F0672}" destId="{77B93C30-2823-4BEB-9A9A-0EA7C736F5CD}" srcOrd="6" destOrd="0" parTransId="{0CE6518D-A7BD-4357-90D6-1D46D5BFA349}" sibTransId="{AC298D15-9265-4679-A93B-A98CBD28077F}"/>
    <dgm:cxn modelId="{A7B7C1B3-99A7-41FC-87A8-0DF99817EF3A}" type="presOf" srcId="{9166AB03-3CC2-40F1-9ED9-E6F4F29F0672}" destId="{E581EF69-644A-4380-A033-38E89C50CDC3}" srcOrd="0" destOrd="0" presId="urn:microsoft.com/office/officeart/2005/8/layout/hierarchy1"/>
    <dgm:cxn modelId="{C0B331BE-904D-48F5-98C2-9FAD97C1F841}" srcId="{9166AB03-3CC2-40F1-9ED9-E6F4F29F0672}" destId="{F4CB94E2-ACBA-4C5A-8654-CDDF7CFC1E8A}" srcOrd="3" destOrd="0" parTransId="{4F687A2D-F3F4-4822-A975-5650B5E1D210}" sibTransId="{A94D00D1-F8F9-40D8-B83D-6935C9DD133D}"/>
    <dgm:cxn modelId="{C54C80C7-7F36-4450-A3F9-269E67E4A4E7}" srcId="{9166AB03-3CC2-40F1-9ED9-E6F4F29F0672}" destId="{D5ABA320-F613-4F4C-BF02-009C262D2004}" srcOrd="2" destOrd="0" parTransId="{7C7975A4-D70A-4519-9BFC-0ACA058EA356}" sibTransId="{6FD14485-0866-47A8-82D4-7AA1AEFCAE0A}"/>
    <dgm:cxn modelId="{7AC087CB-D318-4EC1-B304-210DDFC510F3}" type="presOf" srcId="{D5ABA320-F613-4F4C-BF02-009C262D2004}" destId="{259FF610-9DEF-4876-A223-7B24206D6EB7}" srcOrd="0" destOrd="0" presId="urn:microsoft.com/office/officeart/2005/8/layout/hierarchy1"/>
    <dgm:cxn modelId="{9085C1D5-B128-452C-B655-E62F589B04DE}" type="presOf" srcId="{6DC2BB64-C4F2-4B4B-9D51-E939117F6643}" destId="{892F44F5-15E2-4160-98F7-43034A341088}" srcOrd="0" destOrd="0" presId="urn:microsoft.com/office/officeart/2005/8/layout/hierarchy1"/>
    <dgm:cxn modelId="{C6082BE1-AE06-40ED-B016-55F0B06308C8}" srcId="{9166AB03-3CC2-40F1-9ED9-E6F4F29F0672}" destId="{6DC2BB64-C4F2-4B4B-9D51-E939117F6643}" srcOrd="1" destOrd="0" parTransId="{C22A893A-8322-417B-9250-08DD4BE1731F}" sibTransId="{5D3237DC-000C-4B28-8791-366FF813A378}"/>
    <dgm:cxn modelId="{5A28ACE8-7C35-45C3-9DF2-72838489C56A}" srcId="{9166AB03-3CC2-40F1-9ED9-E6F4F29F0672}" destId="{45EED4E5-785C-402F-A2F7-373C785DBFF5}" srcOrd="5" destOrd="0" parTransId="{2F9FE1B8-236D-4204-97BD-74D65D8BF57B}" sibTransId="{CDCAEE3F-EBD9-4A19-B1F3-81AD0DB98B58}"/>
    <dgm:cxn modelId="{8652C6EA-B394-40FC-9540-099B2EA2B6EE}" srcId="{9166AB03-3CC2-40F1-9ED9-E6F4F29F0672}" destId="{E3701369-1E8B-4D6B-B22B-0A05F998ADBA}" srcOrd="0" destOrd="0" parTransId="{1A9DBA18-4C02-4A08-A97F-294E89AB933A}" sibTransId="{1B701188-9A6A-44BD-8020-A17468F95BB3}"/>
    <dgm:cxn modelId="{961972EF-DC46-44A0-B1B4-01FF12D170B0}" type="presOf" srcId="{86EEC76F-DD5B-48FE-A50E-AADE4B9B73A2}" destId="{64D2616C-E896-48A8-A89D-FE86190313E6}" srcOrd="0" destOrd="0" presId="urn:microsoft.com/office/officeart/2005/8/layout/hierarchy1"/>
    <dgm:cxn modelId="{F35BA3FA-95B6-4A4E-AD00-1CD7BA8D28A6}" type="presOf" srcId="{E3701369-1E8B-4D6B-B22B-0A05F998ADBA}" destId="{C010B28C-17BF-4AC3-A768-0370CB70AB7C}" srcOrd="0" destOrd="0" presId="urn:microsoft.com/office/officeart/2005/8/layout/hierarchy1"/>
    <dgm:cxn modelId="{B668B5D9-CC90-46A5-A9BB-F0346F58F693}" type="presParOf" srcId="{E581EF69-644A-4380-A033-38E89C50CDC3}" destId="{9375314B-2869-47D4-837A-F2CBC02350E5}" srcOrd="0" destOrd="0" presId="urn:microsoft.com/office/officeart/2005/8/layout/hierarchy1"/>
    <dgm:cxn modelId="{2AED8BB1-F75D-49D1-A7C1-0ED6BA323C95}" type="presParOf" srcId="{9375314B-2869-47D4-837A-F2CBC02350E5}" destId="{269930E9-A8CA-44EA-B348-A36CC3DF8E23}" srcOrd="0" destOrd="0" presId="urn:microsoft.com/office/officeart/2005/8/layout/hierarchy1"/>
    <dgm:cxn modelId="{A8C4A9E9-E859-42DD-9FC5-CB5D4321BE1F}" type="presParOf" srcId="{269930E9-A8CA-44EA-B348-A36CC3DF8E23}" destId="{7B3DB2AB-DB81-4C7F-A827-46190715A394}" srcOrd="0" destOrd="0" presId="urn:microsoft.com/office/officeart/2005/8/layout/hierarchy1"/>
    <dgm:cxn modelId="{051E71EB-DBA6-4ABC-8CFA-79165F15406D}" type="presParOf" srcId="{269930E9-A8CA-44EA-B348-A36CC3DF8E23}" destId="{C010B28C-17BF-4AC3-A768-0370CB70AB7C}" srcOrd="1" destOrd="0" presId="urn:microsoft.com/office/officeart/2005/8/layout/hierarchy1"/>
    <dgm:cxn modelId="{2258B20E-8BF5-4AF4-BA4B-AE8C1A7B418C}" type="presParOf" srcId="{9375314B-2869-47D4-837A-F2CBC02350E5}" destId="{70752CC9-CB82-4655-B27B-A077BA91D83C}" srcOrd="1" destOrd="0" presId="urn:microsoft.com/office/officeart/2005/8/layout/hierarchy1"/>
    <dgm:cxn modelId="{9E13D665-FAA5-45CD-83F9-BE6629DD00CC}" type="presParOf" srcId="{E581EF69-644A-4380-A033-38E89C50CDC3}" destId="{94CB1D83-DF86-491D-8FFF-6E3C4EDB3B79}" srcOrd="1" destOrd="0" presId="urn:microsoft.com/office/officeart/2005/8/layout/hierarchy1"/>
    <dgm:cxn modelId="{10CEFB4F-FA89-4063-B928-FC38CC2D4B1A}" type="presParOf" srcId="{94CB1D83-DF86-491D-8FFF-6E3C4EDB3B79}" destId="{FF02CA48-CB0F-4D0E-A79A-4B4EA7487F45}" srcOrd="0" destOrd="0" presId="urn:microsoft.com/office/officeart/2005/8/layout/hierarchy1"/>
    <dgm:cxn modelId="{275E5056-1D15-463D-B8C4-18C697D6A1E4}" type="presParOf" srcId="{FF02CA48-CB0F-4D0E-A79A-4B4EA7487F45}" destId="{4FBDD854-44E0-4781-B355-0F4C6E7E4977}" srcOrd="0" destOrd="0" presId="urn:microsoft.com/office/officeart/2005/8/layout/hierarchy1"/>
    <dgm:cxn modelId="{18AFD3C5-4FBC-4EBB-8072-BE94A126D22D}" type="presParOf" srcId="{FF02CA48-CB0F-4D0E-A79A-4B4EA7487F45}" destId="{892F44F5-15E2-4160-98F7-43034A341088}" srcOrd="1" destOrd="0" presId="urn:microsoft.com/office/officeart/2005/8/layout/hierarchy1"/>
    <dgm:cxn modelId="{9E5D2426-5E08-4EB5-B128-E11C40EF5D07}" type="presParOf" srcId="{94CB1D83-DF86-491D-8FFF-6E3C4EDB3B79}" destId="{CDF94B66-300F-447A-AC67-972673BCD1D1}" srcOrd="1" destOrd="0" presId="urn:microsoft.com/office/officeart/2005/8/layout/hierarchy1"/>
    <dgm:cxn modelId="{72CA0075-B87F-4148-90A9-F22CB41CF252}" type="presParOf" srcId="{E581EF69-644A-4380-A033-38E89C50CDC3}" destId="{849D3D9D-7245-496C-9B66-2094FF7351BA}" srcOrd="2" destOrd="0" presId="urn:microsoft.com/office/officeart/2005/8/layout/hierarchy1"/>
    <dgm:cxn modelId="{86A2C05A-4836-416C-BE64-D40041E64392}" type="presParOf" srcId="{849D3D9D-7245-496C-9B66-2094FF7351BA}" destId="{B7EE4274-35B5-4707-B899-65A23D0D96C4}" srcOrd="0" destOrd="0" presId="urn:microsoft.com/office/officeart/2005/8/layout/hierarchy1"/>
    <dgm:cxn modelId="{35DC6595-C6EA-4278-BA40-DB7DDAD09CBF}" type="presParOf" srcId="{B7EE4274-35B5-4707-B899-65A23D0D96C4}" destId="{7DC7422F-8221-4979-84D8-EA5665F33D37}" srcOrd="0" destOrd="0" presId="urn:microsoft.com/office/officeart/2005/8/layout/hierarchy1"/>
    <dgm:cxn modelId="{8C48E4B1-D772-4E4B-9B71-AB71B51C0B87}" type="presParOf" srcId="{B7EE4274-35B5-4707-B899-65A23D0D96C4}" destId="{259FF610-9DEF-4876-A223-7B24206D6EB7}" srcOrd="1" destOrd="0" presId="urn:microsoft.com/office/officeart/2005/8/layout/hierarchy1"/>
    <dgm:cxn modelId="{025E4C09-3DC2-459D-9CCD-47466B5FDC84}" type="presParOf" srcId="{849D3D9D-7245-496C-9B66-2094FF7351BA}" destId="{E70F4EEB-92A5-4229-9B77-E6FDFC7CA436}" srcOrd="1" destOrd="0" presId="urn:microsoft.com/office/officeart/2005/8/layout/hierarchy1"/>
    <dgm:cxn modelId="{6E7521D4-B1C2-4404-A5E4-CDA971A858C2}" type="presParOf" srcId="{E581EF69-644A-4380-A033-38E89C50CDC3}" destId="{0EAEAA16-C86B-4E5C-8690-FE5A9A7B03EC}" srcOrd="3" destOrd="0" presId="urn:microsoft.com/office/officeart/2005/8/layout/hierarchy1"/>
    <dgm:cxn modelId="{86D08929-C75B-473E-8314-A6811D16AE4E}" type="presParOf" srcId="{0EAEAA16-C86B-4E5C-8690-FE5A9A7B03EC}" destId="{EFF6C4FB-CA78-4C40-97CB-EFA4450CB1F4}" srcOrd="0" destOrd="0" presId="urn:microsoft.com/office/officeart/2005/8/layout/hierarchy1"/>
    <dgm:cxn modelId="{1CF09782-65F5-48E6-A9BA-085734ECB1BE}" type="presParOf" srcId="{EFF6C4FB-CA78-4C40-97CB-EFA4450CB1F4}" destId="{8A4E27D3-CC24-41D2-B016-AA4F4E42ABCB}" srcOrd="0" destOrd="0" presId="urn:microsoft.com/office/officeart/2005/8/layout/hierarchy1"/>
    <dgm:cxn modelId="{F99D7F09-0EBA-4164-990D-9DEB4E1B7E39}" type="presParOf" srcId="{EFF6C4FB-CA78-4C40-97CB-EFA4450CB1F4}" destId="{EFD8A00F-08C8-4C83-B4AB-CDB837211957}" srcOrd="1" destOrd="0" presId="urn:microsoft.com/office/officeart/2005/8/layout/hierarchy1"/>
    <dgm:cxn modelId="{CB3F3199-41F2-4DD8-881A-E72106AD90BB}" type="presParOf" srcId="{0EAEAA16-C86B-4E5C-8690-FE5A9A7B03EC}" destId="{316FC2D3-31D6-40AC-843E-69B6A3455554}" srcOrd="1" destOrd="0" presId="urn:microsoft.com/office/officeart/2005/8/layout/hierarchy1"/>
    <dgm:cxn modelId="{819523F8-96EE-4142-8DFD-6057BC836502}" type="presParOf" srcId="{E581EF69-644A-4380-A033-38E89C50CDC3}" destId="{83193F00-82E4-4636-BA3F-2E6EDBB7FD21}" srcOrd="4" destOrd="0" presId="urn:microsoft.com/office/officeart/2005/8/layout/hierarchy1"/>
    <dgm:cxn modelId="{C5DD3082-8C2D-4FFC-A7B2-1D072FE9B985}" type="presParOf" srcId="{83193F00-82E4-4636-BA3F-2E6EDBB7FD21}" destId="{5223FAF2-6A2F-4A39-B458-13320763105A}" srcOrd="0" destOrd="0" presId="urn:microsoft.com/office/officeart/2005/8/layout/hierarchy1"/>
    <dgm:cxn modelId="{2142F7CF-4B9F-47FD-B10A-AF276610969D}" type="presParOf" srcId="{5223FAF2-6A2F-4A39-B458-13320763105A}" destId="{57DA10FD-A61C-493C-AC10-353AA5122474}" srcOrd="0" destOrd="0" presId="urn:microsoft.com/office/officeart/2005/8/layout/hierarchy1"/>
    <dgm:cxn modelId="{F51CE5C4-1CCC-4E65-BF32-648D5F9185E9}" type="presParOf" srcId="{5223FAF2-6A2F-4A39-B458-13320763105A}" destId="{64D2616C-E896-48A8-A89D-FE86190313E6}" srcOrd="1" destOrd="0" presId="urn:microsoft.com/office/officeart/2005/8/layout/hierarchy1"/>
    <dgm:cxn modelId="{FFB8701D-8C08-4FC2-A439-78829233ECD0}" type="presParOf" srcId="{83193F00-82E4-4636-BA3F-2E6EDBB7FD21}" destId="{E7943382-78A0-4B53-9EF8-4CDE6C8C372E}" srcOrd="1" destOrd="0" presId="urn:microsoft.com/office/officeart/2005/8/layout/hierarchy1"/>
    <dgm:cxn modelId="{0EC77361-6D60-4EB3-BF0C-1F13DF6C139D}" type="presParOf" srcId="{E581EF69-644A-4380-A033-38E89C50CDC3}" destId="{93A2F7A4-A04C-4752-8DD7-C7C5AFE659E7}" srcOrd="5" destOrd="0" presId="urn:microsoft.com/office/officeart/2005/8/layout/hierarchy1"/>
    <dgm:cxn modelId="{EBC72711-A7DA-422D-9590-AA727C59EB85}" type="presParOf" srcId="{93A2F7A4-A04C-4752-8DD7-C7C5AFE659E7}" destId="{F2AC5166-354C-444E-949C-3EA16688CC07}" srcOrd="0" destOrd="0" presId="urn:microsoft.com/office/officeart/2005/8/layout/hierarchy1"/>
    <dgm:cxn modelId="{53375FA6-9841-4C5C-B8BA-3B394CB42684}" type="presParOf" srcId="{F2AC5166-354C-444E-949C-3EA16688CC07}" destId="{5EA36161-6ADA-411F-B6F4-678B4D6F9D16}" srcOrd="0" destOrd="0" presId="urn:microsoft.com/office/officeart/2005/8/layout/hierarchy1"/>
    <dgm:cxn modelId="{E25544DE-35F1-4E1B-AC00-8F0F963FC53A}" type="presParOf" srcId="{F2AC5166-354C-444E-949C-3EA16688CC07}" destId="{6119CA63-B6C4-4F27-895D-942C72E15FCB}" srcOrd="1" destOrd="0" presId="urn:microsoft.com/office/officeart/2005/8/layout/hierarchy1"/>
    <dgm:cxn modelId="{3F7E4978-0E95-43FF-8EEB-79366E12F1A1}" type="presParOf" srcId="{93A2F7A4-A04C-4752-8DD7-C7C5AFE659E7}" destId="{A0121187-74A5-4E62-9724-3E9F57F23248}" srcOrd="1" destOrd="0" presId="urn:microsoft.com/office/officeart/2005/8/layout/hierarchy1"/>
    <dgm:cxn modelId="{D33BDBCA-630B-4B87-ADA6-16652B441AD5}" type="presParOf" srcId="{E581EF69-644A-4380-A033-38E89C50CDC3}" destId="{214D91DA-7AD8-4912-A675-A502F3FF29C2}" srcOrd="6" destOrd="0" presId="urn:microsoft.com/office/officeart/2005/8/layout/hierarchy1"/>
    <dgm:cxn modelId="{08445258-5BDE-4A54-A21C-F742B8C2882D}" type="presParOf" srcId="{214D91DA-7AD8-4912-A675-A502F3FF29C2}" destId="{9CD5085C-2D4E-48F8-90F2-679A4A84CF44}" srcOrd="0" destOrd="0" presId="urn:microsoft.com/office/officeart/2005/8/layout/hierarchy1"/>
    <dgm:cxn modelId="{4FBAD9F5-1C86-4881-943A-F1813C213645}" type="presParOf" srcId="{9CD5085C-2D4E-48F8-90F2-679A4A84CF44}" destId="{A63BFEB7-4591-4996-B380-F695D0C66388}" srcOrd="0" destOrd="0" presId="urn:microsoft.com/office/officeart/2005/8/layout/hierarchy1"/>
    <dgm:cxn modelId="{B6C9D907-4626-44E2-AABE-024B410D8A21}" type="presParOf" srcId="{9CD5085C-2D4E-48F8-90F2-679A4A84CF44}" destId="{CA8274EE-B9C5-4F0F-B409-6660B061DC3A}" srcOrd="1" destOrd="0" presId="urn:microsoft.com/office/officeart/2005/8/layout/hierarchy1"/>
    <dgm:cxn modelId="{C38D6095-EB44-4EB9-A0D7-3D3042C16A72}" type="presParOf" srcId="{214D91DA-7AD8-4912-A675-A502F3FF29C2}" destId="{01C54D7C-7C21-423D-8A7C-6E2F8620F713}" srcOrd="1" destOrd="0" presId="urn:microsoft.com/office/officeart/2005/8/layout/hierarchy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C47DBC0-061E-4CE9-B513-853D69C7A74D}" type="doc">
      <dgm:prSet loTypeId="urn:microsoft.com/office/officeart/2005/8/layout/hierarchy1" loCatId="hierarchy" qsTypeId="urn:microsoft.com/office/officeart/2005/8/quickstyle/simple1" qsCatId="simple" csTypeId="urn:microsoft.com/office/officeart/2005/8/colors/colorful2" csCatId="colorful" phldr="1"/>
      <dgm:spPr/>
      <dgm:t>
        <a:bodyPr/>
        <a:lstStyle/>
        <a:p>
          <a:endParaRPr lang="en-US"/>
        </a:p>
      </dgm:t>
    </dgm:pt>
    <dgm:pt modelId="{227A4011-2B42-4556-BBA4-E12BDFB45BC8}">
      <dgm:prSet/>
      <dgm:spPr/>
      <dgm:t>
        <a:bodyPr/>
        <a:lstStyle/>
        <a:p>
          <a:r>
            <a:rPr lang="en-US" b="1" dirty="0"/>
            <a:t>ACCESS ARRANGEMENTS </a:t>
          </a:r>
          <a:r>
            <a:rPr lang="en-US" dirty="0"/>
            <a:t> </a:t>
          </a:r>
        </a:p>
      </dgm:t>
    </dgm:pt>
    <dgm:pt modelId="{DED90827-3AEF-4291-989E-E9A829FF40E9}" type="parTrans" cxnId="{3F1DA129-5E3E-4926-8E96-A2435EC6B05B}">
      <dgm:prSet/>
      <dgm:spPr/>
      <dgm:t>
        <a:bodyPr/>
        <a:lstStyle/>
        <a:p>
          <a:endParaRPr lang="en-US"/>
        </a:p>
      </dgm:t>
    </dgm:pt>
    <dgm:pt modelId="{CFFE64A7-17D0-4C98-87E5-738E8119CCE2}" type="sibTrans" cxnId="{3F1DA129-5E3E-4926-8E96-A2435EC6B05B}">
      <dgm:prSet/>
      <dgm:spPr/>
      <dgm:t>
        <a:bodyPr/>
        <a:lstStyle/>
        <a:p>
          <a:endParaRPr lang="en-US"/>
        </a:p>
      </dgm:t>
    </dgm:pt>
    <dgm:pt modelId="{8141214F-D65A-46C5-9CCD-FEC85C646917}">
      <dgm:prSet/>
      <dgm:spPr/>
      <dgm:t>
        <a:bodyPr/>
        <a:lstStyle/>
        <a:p>
          <a:r>
            <a:rPr lang="en-US"/>
            <a:t>These are pre-examination adjustments for candidates based on evidence of need and their normal way of working throughout the school year. </a:t>
          </a:r>
        </a:p>
      </dgm:t>
    </dgm:pt>
    <dgm:pt modelId="{1D31EAA4-6D24-4BA8-B897-2C2452FFD8D0}" type="parTrans" cxnId="{02557383-6031-4C09-A27E-A0D5F068C74F}">
      <dgm:prSet/>
      <dgm:spPr/>
      <dgm:t>
        <a:bodyPr/>
        <a:lstStyle/>
        <a:p>
          <a:endParaRPr lang="en-US"/>
        </a:p>
      </dgm:t>
    </dgm:pt>
    <dgm:pt modelId="{E8EE1D4C-80C3-4F0A-8930-B2A1F83C9247}" type="sibTrans" cxnId="{02557383-6031-4C09-A27E-A0D5F068C74F}">
      <dgm:prSet/>
      <dgm:spPr/>
      <dgm:t>
        <a:bodyPr/>
        <a:lstStyle/>
        <a:p>
          <a:endParaRPr lang="en-US"/>
        </a:p>
      </dgm:t>
    </dgm:pt>
    <dgm:pt modelId="{5ADB375F-1FC4-45AE-A147-BBF5D9FDAB82}" type="pres">
      <dgm:prSet presAssocID="{5C47DBC0-061E-4CE9-B513-853D69C7A74D}" presName="hierChild1" presStyleCnt="0">
        <dgm:presLayoutVars>
          <dgm:chPref val="1"/>
          <dgm:dir/>
          <dgm:animOne val="branch"/>
          <dgm:animLvl val="lvl"/>
          <dgm:resizeHandles/>
        </dgm:presLayoutVars>
      </dgm:prSet>
      <dgm:spPr/>
    </dgm:pt>
    <dgm:pt modelId="{3E6952E8-796E-4DAF-A795-9DDCBF1B3323}" type="pres">
      <dgm:prSet presAssocID="{227A4011-2B42-4556-BBA4-E12BDFB45BC8}" presName="hierRoot1" presStyleCnt="0"/>
      <dgm:spPr/>
    </dgm:pt>
    <dgm:pt modelId="{6DBB67A9-D5E5-4D94-AFF1-6425347902BC}" type="pres">
      <dgm:prSet presAssocID="{227A4011-2B42-4556-BBA4-E12BDFB45BC8}" presName="composite" presStyleCnt="0"/>
      <dgm:spPr/>
    </dgm:pt>
    <dgm:pt modelId="{06BFBA71-4C68-44A1-B671-5657AEE0C824}" type="pres">
      <dgm:prSet presAssocID="{227A4011-2B42-4556-BBA4-E12BDFB45BC8}" presName="background" presStyleLbl="node0" presStyleIdx="0" presStyleCnt="2"/>
      <dgm:spPr/>
    </dgm:pt>
    <dgm:pt modelId="{F6D6E7DC-67E5-464C-847E-5B78E5001042}" type="pres">
      <dgm:prSet presAssocID="{227A4011-2B42-4556-BBA4-E12BDFB45BC8}" presName="text" presStyleLbl="fgAcc0" presStyleIdx="0" presStyleCnt="2">
        <dgm:presLayoutVars>
          <dgm:chPref val="3"/>
        </dgm:presLayoutVars>
      </dgm:prSet>
      <dgm:spPr/>
    </dgm:pt>
    <dgm:pt modelId="{D94277E3-9D05-48F6-A208-FD28E9ABF0BE}" type="pres">
      <dgm:prSet presAssocID="{227A4011-2B42-4556-BBA4-E12BDFB45BC8}" presName="hierChild2" presStyleCnt="0"/>
      <dgm:spPr/>
    </dgm:pt>
    <dgm:pt modelId="{B318DC9A-EB34-4237-96E7-775BA258FB2D}" type="pres">
      <dgm:prSet presAssocID="{8141214F-D65A-46C5-9CCD-FEC85C646917}" presName="hierRoot1" presStyleCnt="0"/>
      <dgm:spPr/>
    </dgm:pt>
    <dgm:pt modelId="{38F0726A-BF4D-4E5A-84AA-561E216D98DD}" type="pres">
      <dgm:prSet presAssocID="{8141214F-D65A-46C5-9CCD-FEC85C646917}" presName="composite" presStyleCnt="0"/>
      <dgm:spPr/>
    </dgm:pt>
    <dgm:pt modelId="{B8338CCC-6A91-498F-A630-2042034B2892}" type="pres">
      <dgm:prSet presAssocID="{8141214F-D65A-46C5-9CCD-FEC85C646917}" presName="background" presStyleLbl="node0" presStyleIdx="1" presStyleCnt="2"/>
      <dgm:spPr/>
    </dgm:pt>
    <dgm:pt modelId="{EC2262D5-A75A-4934-9FC7-5A85EDA88B26}" type="pres">
      <dgm:prSet presAssocID="{8141214F-D65A-46C5-9CCD-FEC85C646917}" presName="text" presStyleLbl="fgAcc0" presStyleIdx="1" presStyleCnt="2">
        <dgm:presLayoutVars>
          <dgm:chPref val="3"/>
        </dgm:presLayoutVars>
      </dgm:prSet>
      <dgm:spPr/>
    </dgm:pt>
    <dgm:pt modelId="{9A72333B-5B18-4136-9125-85AE61700AD2}" type="pres">
      <dgm:prSet presAssocID="{8141214F-D65A-46C5-9CCD-FEC85C646917}" presName="hierChild2" presStyleCnt="0"/>
      <dgm:spPr/>
    </dgm:pt>
  </dgm:ptLst>
  <dgm:cxnLst>
    <dgm:cxn modelId="{3F1DA129-5E3E-4926-8E96-A2435EC6B05B}" srcId="{5C47DBC0-061E-4CE9-B513-853D69C7A74D}" destId="{227A4011-2B42-4556-BBA4-E12BDFB45BC8}" srcOrd="0" destOrd="0" parTransId="{DED90827-3AEF-4291-989E-E9A829FF40E9}" sibTransId="{CFFE64A7-17D0-4C98-87E5-738E8119CCE2}"/>
    <dgm:cxn modelId="{0501403A-846C-494C-9C67-3F6B3A64A1EB}" type="presOf" srcId="{8141214F-D65A-46C5-9CCD-FEC85C646917}" destId="{EC2262D5-A75A-4934-9FC7-5A85EDA88B26}" srcOrd="0" destOrd="0" presId="urn:microsoft.com/office/officeart/2005/8/layout/hierarchy1"/>
    <dgm:cxn modelId="{02557383-6031-4C09-A27E-A0D5F068C74F}" srcId="{5C47DBC0-061E-4CE9-B513-853D69C7A74D}" destId="{8141214F-D65A-46C5-9CCD-FEC85C646917}" srcOrd="1" destOrd="0" parTransId="{1D31EAA4-6D24-4BA8-B897-2C2452FFD8D0}" sibTransId="{E8EE1D4C-80C3-4F0A-8930-B2A1F83C9247}"/>
    <dgm:cxn modelId="{54424F98-7429-4346-99CF-09A86F3653A3}" type="presOf" srcId="{227A4011-2B42-4556-BBA4-E12BDFB45BC8}" destId="{F6D6E7DC-67E5-464C-847E-5B78E5001042}" srcOrd="0" destOrd="0" presId="urn:microsoft.com/office/officeart/2005/8/layout/hierarchy1"/>
    <dgm:cxn modelId="{BA797FA6-0223-4833-A145-8F902101B001}" type="presOf" srcId="{5C47DBC0-061E-4CE9-B513-853D69C7A74D}" destId="{5ADB375F-1FC4-45AE-A147-BBF5D9FDAB82}" srcOrd="0" destOrd="0" presId="urn:microsoft.com/office/officeart/2005/8/layout/hierarchy1"/>
    <dgm:cxn modelId="{2AC50D3B-F77A-4222-A78C-F25AFC31F7D3}" type="presParOf" srcId="{5ADB375F-1FC4-45AE-A147-BBF5D9FDAB82}" destId="{3E6952E8-796E-4DAF-A795-9DDCBF1B3323}" srcOrd="0" destOrd="0" presId="urn:microsoft.com/office/officeart/2005/8/layout/hierarchy1"/>
    <dgm:cxn modelId="{8805C501-3D3C-42C1-ABBF-93CAEC994B6C}" type="presParOf" srcId="{3E6952E8-796E-4DAF-A795-9DDCBF1B3323}" destId="{6DBB67A9-D5E5-4D94-AFF1-6425347902BC}" srcOrd="0" destOrd="0" presId="urn:microsoft.com/office/officeart/2005/8/layout/hierarchy1"/>
    <dgm:cxn modelId="{6F246D06-2217-413D-A1B5-3CA31FCF4491}" type="presParOf" srcId="{6DBB67A9-D5E5-4D94-AFF1-6425347902BC}" destId="{06BFBA71-4C68-44A1-B671-5657AEE0C824}" srcOrd="0" destOrd="0" presId="urn:microsoft.com/office/officeart/2005/8/layout/hierarchy1"/>
    <dgm:cxn modelId="{F832EB49-EA00-405D-AD51-CB58A66FC527}" type="presParOf" srcId="{6DBB67A9-D5E5-4D94-AFF1-6425347902BC}" destId="{F6D6E7DC-67E5-464C-847E-5B78E5001042}" srcOrd="1" destOrd="0" presId="urn:microsoft.com/office/officeart/2005/8/layout/hierarchy1"/>
    <dgm:cxn modelId="{E48FEC8A-892D-4210-B4A2-3B03BED77047}" type="presParOf" srcId="{3E6952E8-796E-4DAF-A795-9DDCBF1B3323}" destId="{D94277E3-9D05-48F6-A208-FD28E9ABF0BE}" srcOrd="1" destOrd="0" presId="urn:microsoft.com/office/officeart/2005/8/layout/hierarchy1"/>
    <dgm:cxn modelId="{7F018B18-67C9-406D-AE0B-72EA6A28EB87}" type="presParOf" srcId="{5ADB375F-1FC4-45AE-A147-BBF5D9FDAB82}" destId="{B318DC9A-EB34-4237-96E7-775BA258FB2D}" srcOrd="1" destOrd="0" presId="urn:microsoft.com/office/officeart/2005/8/layout/hierarchy1"/>
    <dgm:cxn modelId="{BBD1E2AB-76A1-46D2-913A-51253CC6FE2A}" type="presParOf" srcId="{B318DC9A-EB34-4237-96E7-775BA258FB2D}" destId="{38F0726A-BF4D-4E5A-84AA-561E216D98DD}" srcOrd="0" destOrd="0" presId="urn:microsoft.com/office/officeart/2005/8/layout/hierarchy1"/>
    <dgm:cxn modelId="{035C9C70-95E3-4293-AFB8-A43055221214}" type="presParOf" srcId="{38F0726A-BF4D-4E5A-84AA-561E216D98DD}" destId="{B8338CCC-6A91-498F-A630-2042034B2892}" srcOrd="0" destOrd="0" presId="urn:microsoft.com/office/officeart/2005/8/layout/hierarchy1"/>
    <dgm:cxn modelId="{DD574013-EFB3-4D70-B30B-0A72D8E224D9}" type="presParOf" srcId="{38F0726A-BF4D-4E5A-84AA-561E216D98DD}" destId="{EC2262D5-A75A-4934-9FC7-5A85EDA88B26}" srcOrd="1" destOrd="0" presId="urn:microsoft.com/office/officeart/2005/8/layout/hierarchy1"/>
    <dgm:cxn modelId="{C71F133C-CC46-40B8-99E8-011CFC092A58}" type="presParOf" srcId="{B318DC9A-EB34-4237-96E7-775BA258FB2D}" destId="{9A72333B-5B18-4136-9125-85AE61700AD2}" srcOrd="1" destOrd="0" presId="urn:microsoft.com/office/officeart/2005/8/layout/hierarchy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47E83608-292D-4BDA-B0D6-4697ED631F5C}" type="doc">
      <dgm:prSet loTypeId="urn:microsoft.com/office/officeart/2005/8/layout/process4" loCatId="process" qsTypeId="urn:microsoft.com/office/officeart/2005/8/quickstyle/simple2" qsCatId="simple" csTypeId="urn:microsoft.com/office/officeart/2005/8/colors/colorful2" csCatId="colorful" phldr="1"/>
      <dgm:spPr/>
      <dgm:t>
        <a:bodyPr/>
        <a:lstStyle/>
        <a:p>
          <a:endParaRPr lang="en-US"/>
        </a:p>
      </dgm:t>
    </dgm:pt>
    <dgm:pt modelId="{A61AA0B5-5ED4-4EB7-92A6-B9595CA0CFF0}">
      <dgm:prSet custT="1"/>
      <dgm:spPr>
        <a:solidFill>
          <a:schemeClr val="bg2"/>
        </a:solidFill>
      </dgm:spPr>
      <dgm:t>
        <a:bodyPr/>
        <a:lstStyle/>
        <a:p>
          <a:r>
            <a:rPr lang="en-US" sz="3600" b="1" dirty="0">
              <a:solidFill>
                <a:schemeClr val="bg1"/>
              </a:solidFill>
            </a:rPr>
            <a:t>SPECIAL CONSIDERATION </a:t>
          </a:r>
        </a:p>
      </dgm:t>
    </dgm:pt>
    <dgm:pt modelId="{49A0F45D-E3A5-4A1B-9310-B3EEE40B6F1B}" type="parTrans" cxnId="{A979C590-5F62-42A7-A18F-86D4AC6698B2}">
      <dgm:prSet/>
      <dgm:spPr/>
      <dgm:t>
        <a:bodyPr/>
        <a:lstStyle/>
        <a:p>
          <a:endParaRPr lang="en-US"/>
        </a:p>
      </dgm:t>
    </dgm:pt>
    <dgm:pt modelId="{FBF2CE11-574F-43A7-9CFD-8611679CD73C}" type="sibTrans" cxnId="{A979C590-5F62-42A7-A18F-86D4AC6698B2}">
      <dgm:prSet/>
      <dgm:spPr/>
      <dgm:t>
        <a:bodyPr/>
        <a:lstStyle/>
        <a:p>
          <a:endParaRPr lang="en-US"/>
        </a:p>
      </dgm:t>
    </dgm:pt>
    <dgm:pt modelId="{5FA88A6D-A695-400C-9B61-0159701DC452}">
      <dgm:prSet/>
      <dgm:spPr>
        <a:solidFill>
          <a:schemeClr val="tx2">
            <a:lumMod val="60000"/>
            <a:lumOff val="40000"/>
          </a:schemeClr>
        </a:solidFill>
      </dgm:spPr>
      <dgm:t>
        <a:bodyPr/>
        <a:lstStyle/>
        <a:p>
          <a:r>
            <a:rPr lang="en-US" dirty="0">
              <a:solidFill>
                <a:schemeClr val="bg1"/>
              </a:solidFill>
            </a:rPr>
            <a:t>This will be applied for where a candidate is considered to be disadvantaged during their exam/series due to illness, bereavement, medical conditions, including post surgery procedures. In many of these circumstances the school will require medical information to support the application. </a:t>
          </a:r>
        </a:p>
      </dgm:t>
    </dgm:pt>
    <dgm:pt modelId="{59EFE870-4F63-4578-B197-7AB259F48C96}" type="parTrans" cxnId="{0E841B17-2E8A-4095-AB07-DFFDB8C03D09}">
      <dgm:prSet/>
      <dgm:spPr/>
      <dgm:t>
        <a:bodyPr/>
        <a:lstStyle/>
        <a:p>
          <a:endParaRPr lang="en-US"/>
        </a:p>
      </dgm:t>
    </dgm:pt>
    <dgm:pt modelId="{4F765DF3-A5C1-44F2-8E83-5FE604DF00A6}" type="sibTrans" cxnId="{0E841B17-2E8A-4095-AB07-DFFDB8C03D09}">
      <dgm:prSet/>
      <dgm:spPr/>
      <dgm:t>
        <a:bodyPr/>
        <a:lstStyle/>
        <a:p>
          <a:endParaRPr lang="en-US"/>
        </a:p>
      </dgm:t>
    </dgm:pt>
    <dgm:pt modelId="{C9B584BF-BA22-4036-B0E8-CEC3614A5372}" type="pres">
      <dgm:prSet presAssocID="{47E83608-292D-4BDA-B0D6-4697ED631F5C}" presName="Name0" presStyleCnt="0">
        <dgm:presLayoutVars>
          <dgm:dir/>
          <dgm:animLvl val="lvl"/>
          <dgm:resizeHandles val="exact"/>
        </dgm:presLayoutVars>
      </dgm:prSet>
      <dgm:spPr/>
    </dgm:pt>
    <dgm:pt modelId="{563B9619-1AA8-4E37-AD9E-99B8CB54037D}" type="pres">
      <dgm:prSet presAssocID="{5FA88A6D-A695-400C-9B61-0159701DC452}" presName="boxAndChildren" presStyleCnt="0"/>
      <dgm:spPr/>
    </dgm:pt>
    <dgm:pt modelId="{E2AAB254-3981-44AE-939D-CC455C2E0093}" type="pres">
      <dgm:prSet presAssocID="{5FA88A6D-A695-400C-9B61-0159701DC452}" presName="parentTextBox" presStyleLbl="node1" presStyleIdx="0" presStyleCnt="2"/>
      <dgm:spPr/>
    </dgm:pt>
    <dgm:pt modelId="{DA6DEE72-34A3-48A6-A35A-040AFB6FCFB5}" type="pres">
      <dgm:prSet presAssocID="{FBF2CE11-574F-43A7-9CFD-8611679CD73C}" presName="sp" presStyleCnt="0"/>
      <dgm:spPr/>
    </dgm:pt>
    <dgm:pt modelId="{4A4DC93F-CAD8-46EC-A935-F9B284A24A2E}" type="pres">
      <dgm:prSet presAssocID="{A61AA0B5-5ED4-4EB7-92A6-B9595CA0CFF0}" presName="arrowAndChildren" presStyleCnt="0"/>
      <dgm:spPr/>
    </dgm:pt>
    <dgm:pt modelId="{A77BC491-C9A9-4C04-B9E4-55BF924C9957}" type="pres">
      <dgm:prSet presAssocID="{A61AA0B5-5ED4-4EB7-92A6-B9595CA0CFF0}" presName="parentTextArrow" presStyleLbl="node1" presStyleIdx="1" presStyleCnt="2"/>
      <dgm:spPr/>
    </dgm:pt>
  </dgm:ptLst>
  <dgm:cxnLst>
    <dgm:cxn modelId="{0E841B17-2E8A-4095-AB07-DFFDB8C03D09}" srcId="{47E83608-292D-4BDA-B0D6-4697ED631F5C}" destId="{5FA88A6D-A695-400C-9B61-0159701DC452}" srcOrd="1" destOrd="0" parTransId="{59EFE870-4F63-4578-B197-7AB259F48C96}" sibTransId="{4F765DF3-A5C1-44F2-8E83-5FE604DF00A6}"/>
    <dgm:cxn modelId="{6608C42E-319A-4F66-B88D-5EDD6CFEC780}" type="presOf" srcId="{47E83608-292D-4BDA-B0D6-4697ED631F5C}" destId="{C9B584BF-BA22-4036-B0E8-CEC3614A5372}" srcOrd="0" destOrd="0" presId="urn:microsoft.com/office/officeart/2005/8/layout/process4"/>
    <dgm:cxn modelId="{F2335949-7BB2-4F65-B58F-8E6CE9A22B06}" type="presOf" srcId="{5FA88A6D-A695-400C-9B61-0159701DC452}" destId="{E2AAB254-3981-44AE-939D-CC455C2E0093}" srcOrd="0" destOrd="0" presId="urn:microsoft.com/office/officeart/2005/8/layout/process4"/>
    <dgm:cxn modelId="{A979C590-5F62-42A7-A18F-86D4AC6698B2}" srcId="{47E83608-292D-4BDA-B0D6-4697ED631F5C}" destId="{A61AA0B5-5ED4-4EB7-92A6-B9595CA0CFF0}" srcOrd="0" destOrd="0" parTransId="{49A0F45D-E3A5-4A1B-9310-B3EEE40B6F1B}" sibTransId="{FBF2CE11-574F-43A7-9CFD-8611679CD73C}"/>
    <dgm:cxn modelId="{FAF42DC7-CB9B-477D-9D4E-A13D467EC79B}" type="presOf" srcId="{A61AA0B5-5ED4-4EB7-92A6-B9595CA0CFF0}" destId="{A77BC491-C9A9-4C04-B9E4-55BF924C9957}" srcOrd="0" destOrd="0" presId="urn:microsoft.com/office/officeart/2005/8/layout/process4"/>
    <dgm:cxn modelId="{F1816572-1719-4AAB-B38A-5A94456F63EB}" type="presParOf" srcId="{C9B584BF-BA22-4036-B0E8-CEC3614A5372}" destId="{563B9619-1AA8-4E37-AD9E-99B8CB54037D}" srcOrd="0" destOrd="0" presId="urn:microsoft.com/office/officeart/2005/8/layout/process4"/>
    <dgm:cxn modelId="{7C62E942-5AE0-4711-9B3C-FADC790B8818}" type="presParOf" srcId="{563B9619-1AA8-4E37-AD9E-99B8CB54037D}" destId="{E2AAB254-3981-44AE-939D-CC455C2E0093}" srcOrd="0" destOrd="0" presId="urn:microsoft.com/office/officeart/2005/8/layout/process4"/>
    <dgm:cxn modelId="{FF2F9CF9-F029-4EBC-BC23-B13F9AAACF04}" type="presParOf" srcId="{C9B584BF-BA22-4036-B0E8-CEC3614A5372}" destId="{DA6DEE72-34A3-48A6-A35A-040AFB6FCFB5}" srcOrd="1" destOrd="0" presId="urn:microsoft.com/office/officeart/2005/8/layout/process4"/>
    <dgm:cxn modelId="{E92EEE48-7F4C-4971-B8AD-72EAD2AB9D17}" type="presParOf" srcId="{C9B584BF-BA22-4036-B0E8-CEC3614A5372}" destId="{4A4DC93F-CAD8-46EC-A935-F9B284A24A2E}" srcOrd="2" destOrd="0" presId="urn:microsoft.com/office/officeart/2005/8/layout/process4"/>
    <dgm:cxn modelId="{380BC44B-DA93-4A09-A755-B66ECCF1BE79}" type="presParOf" srcId="{4A4DC93F-CAD8-46EC-A935-F9B284A24A2E}" destId="{A77BC491-C9A9-4C04-B9E4-55BF924C9957}" srcOrd="0" destOrd="0" presId="urn:microsoft.com/office/officeart/2005/8/layout/process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3D86DDC1-5924-480D-99D2-1AA251854ECA}" type="doc">
      <dgm:prSet loTypeId="urn:microsoft.com/office/officeart/2018/2/layout/IconVerticalSolidList" loCatId="icon" qsTypeId="urn:microsoft.com/office/officeart/2005/8/quickstyle/simple1" qsCatId="simple" csTypeId="urn:microsoft.com/office/officeart/2005/8/colors/accent1_2" csCatId="accent1" phldr="1"/>
      <dgm:spPr/>
      <dgm:t>
        <a:bodyPr/>
        <a:lstStyle/>
        <a:p>
          <a:endParaRPr lang="en-US"/>
        </a:p>
      </dgm:t>
    </dgm:pt>
    <dgm:pt modelId="{52A96ED0-7523-4853-AB23-478EC4109194}">
      <dgm:prSet/>
      <dgm:spPr/>
      <dgm:t>
        <a:bodyPr/>
        <a:lstStyle/>
        <a:p>
          <a:pPr>
            <a:lnSpc>
              <a:spcPct val="100000"/>
            </a:lnSpc>
          </a:pPr>
          <a:r>
            <a:rPr lang="en-US" b="1" dirty="0">
              <a:solidFill>
                <a:schemeClr val="bg1"/>
              </a:solidFill>
            </a:rPr>
            <a:t>WHAT IS MALPRACTICE?</a:t>
          </a:r>
          <a:endParaRPr lang="en-US" dirty="0">
            <a:solidFill>
              <a:schemeClr val="bg1"/>
            </a:solidFill>
          </a:endParaRPr>
        </a:p>
      </dgm:t>
    </dgm:pt>
    <dgm:pt modelId="{B06EA315-5A29-4CEB-957A-0650E08D1EB0}" type="parTrans" cxnId="{436F077A-1D10-4DBF-928D-04C5CC8DB29A}">
      <dgm:prSet/>
      <dgm:spPr/>
      <dgm:t>
        <a:bodyPr/>
        <a:lstStyle/>
        <a:p>
          <a:endParaRPr lang="en-US"/>
        </a:p>
      </dgm:t>
    </dgm:pt>
    <dgm:pt modelId="{9DBE212C-338D-48F8-8E28-CE973707ADAE}" type="sibTrans" cxnId="{436F077A-1D10-4DBF-928D-04C5CC8DB29A}">
      <dgm:prSet/>
      <dgm:spPr/>
      <dgm:t>
        <a:bodyPr/>
        <a:lstStyle/>
        <a:p>
          <a:endParaRPr lang="en-US"/>
        </a:p>
      </dgm:t>
    </dgm:pt>
    <dgm:pt modelId="{F52D44DB-8189-4B46-8053-C0B03F4EA4A0}">
      <dgm:prSet/>
      <dgm:spPr/>
      <dgm:t>
        <a:bodyPr/>
        <a:lstStyle/>
        <a:p>
          <a:pPr algn="ctr">
            <a:lnSpc>
              <a:spcPct val="100000"/>
            </a:lnSpc>
          </a:pPr>
          <a:r>
            <a:rPr lang="en-US" dirty="0">
              <a:solidFill>
                <a:schemeClr val="bg1"/>
              </a:solidFill>
            </a:rPr>
            <a:t>Malpractice is defined by JCQ as;</a:t>
          </a:r>
        </a:p>
      </dgm:t>
    </dgm:pt>
    <dgm:pt modelId="{4C972223-0B13-485F-91AB-6139B337F981}" type="parTrans" cxnId="{3FD1FDF0-08BD-4E19-878C-8E1F05C46F79}">
      <dgm:prSet/>
      <dgm:spPr/>
      <dgm:t>
        <a:bodyPr/>
        <a:lstStyle/>
        <a:p>
          <a:endParaRPr lang="en-US"/>
        </a:p>
      </dgm:t>
    </dgm:pt>
    <dgm:pt modelId="{AC8ADD2F-3430-4E4F-BBC2-F1DB940493F4}" type="sibTrans" cxnId="{3FD1FDF0-08BD-4E19-878C-8E1F05C46F79}">
      <dgm:prSet/>
      <dgm:spPr/>
      <dgm:t>
        <a:bodyPr/>
        <a:lstStyle/>
        <a:p>
          <a:endParaRPr lang="en-US"/>
        </a:p>
      </dgm:t>
    </dgm:pt>
    <dgm:pt modelId="{EF95ABA9-EFE1-43FE-BC80-4D98EFDD84BE}">
      <dgm:prSet/>
      <dgm:spPr/>
      <dgm:t>
        <a:bodyPr/>
        <a:lstStyle/>
        <a:p>
          <a:pPr algn="ctr">
            <a:lnSpc>
              <a:spcPct val="100000"/>
            </a:lnSpc>
          </a:pPr>
          <a:r>
            <a:rPr lang="en-US" b="1" dirty="0">
              <a:solidFill>
                <a:schemeClr val="bg1"/>
              </a:solidFill>
            </a:rPr>
            <a:t>“ a serious breach of exam regulations which results in penalties or disqualification.” </a:t>
          </a:r>
        </a:p>
      </dgm:t>
    </dgm:pt>
    <dgm:pt modelId="{D1F4C6D9-3CDC-45FB-87EF-09A3E707A269}" type="parTrans" cxnId="{1E89BD6A-44E5-4F3D-A3A9-C345D920EA3D}">
      <dgm:prSet/>
      <dgm:spPr/>
      <dgm:t>
        <a:bodyPr/>
        <a:lstStyle/>
        <a:p>
          <a:endParaRPr lang="en-US"/>
        </a:p>
      </dgm:t>
    </dgm:pt>
    <dgm:pt modelId="{C1452443-7D61-4541-B258-63DB245EDEF2}" type="sibTrans" cxnId="{1E89BD6A-44E5-4F3D-A3A9-C345D920EA3D}">
      <dgm:prSet/>
      <dgm:spPr/>
      <dgm:t>
        <a:bodyPr/>
        <a:lstStyle/>
        <a:p>
          <a:endParaRPr lang="en-US"/>
        </a:p>
      </dgm:t>
    </dgm:pt>
    <dgm:pt modelId="{13F5A233-F27C-4FDC-B955-0168CDD5CA1E}" type="pres">
      <dgm:prSet presAssocID="{3D86DDC1-5924-480D-99D2-1AA251854ECA}" presName="root" presStyleCnt="0">
        <dgm:presLayoutVars>
          <dgm:dir/>
          <dgm:resizeHandles val="exact"/>
        </dgm:presLayoutVars>
      </dgm:prSet>
      <dgm:spPr/>
    </dgm:pt>
    <dgm:pt modelId="{A6A41BF2-E7A3-43F5-B9A9-E9DCC87B31C8}" type="pres">
      <dgm:prSet presAssocID="{52A96ED0-7523-4853-AB23-478EC4109194}" presName="compNode" presStyleCnt="0"/>
      <dgm:spPr/>
    </dgm:pt>
    <dgm:pt modelId="{BB7BB3D9-31EA-4A8A-A84A-67FEA4C1FEEB}" type="pres">
      <dgm:prSet presAssocID="{52A96ED0-7523-4853-AB23-478EC4109194}" presName="bgRect" presStyleLbl="bgShp" presStyleIdx="0" presStyleCnt="2"/>
      <dgm:spPr/>
    </dgm:pt>
    <dgm:pt modelId="{6D993D53-248C-403D-B47D-70070B45A3CA}" type="pres">
      <dgm:prSet presAssocID="{52A96ED0-7523-4853-AB23-478EC4109194}" presName="iconRect" presStyleLbl="node1" presStyleIdx="0" presStyleCnt="2"/>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Stethoscope"/>
        </a:ext>
      </dgm:extLst>
    </dgm:pt>
    <dgm:pt modelId="{9974E6AB-63AF-45D7-9411-C9BFAD97FDF7}" type="pres">
      <dgm:prSet presAssocID="{52A96ED0-7523-4853-AB23-478EC4109194}" presName="spaceRect" presStyleCnt="0"/>
      <dgm:spPr/>
    </dgm:pt>
    <dgm:pt modelId="{494E515E-57F6-489E-A9FF-84ACFCF3242D}" type="pres">
      <dgm:prSet presAssocID="{52A96ED0-7523-4853-AB23-478EC4109194}" presName="parTx" presStyleLbl="revTx" presStyleIdx="0" presStyleCnt="3">
        <dgm:presLayoutVars>
          <dgm:chMax val="0"/>
          <dgm:chPref val="0"/>
        </dgm:presLayoutVars>
      </dgm:prSet>
      <dgm:spPr/>
    </dgm:pt>
    <dgm:pt modelId="{E5AC5254-AE63-4F68-9205-037B811DB270}" type="pres">
      <dgm:prSet presAssocID="{9DBE212C-338D-48F8-8E28-CE973707ADAE}" presName="sibTrans" presStyleCnt="0"/>
      <dgm:spPr/>
    </dgm:pt>
    <dgm:pt modelId="{18D18C19-F6DF-41B0-BC0E-7E5F5622618F}" type="pres">
      <dgm:prSet presAssocID="{F52D44DB-8189-4B46-8053-C0B03F4EA4A0}" presName="compNode" presStyleCnt="0"/>
      <dgm:spPr/>
    </dgm:pt>
    <dgm:pt modelId="{C1578C33-EA88-4476-BF90-292502DBE0AB}" type="pres">
      <dgm:prSet presAssocID="{F52D44DB-8189-4B46-8053-C0B03F4EA4A0}" presName="bgRect" presStyleLbl="bgShp" presStyleIdx="1" presStyleCnt="2" custScaleY="206848" custLinFactNeighborX="-950" custLinFactNeighborY="11330"/>
      <dgm:spPr/>
    </dgm:pt>
    <dgm:pt modelId="{72B40DCC-402B-4872-B5A8-E28C3D86321E}" type="pres">
      <dgm:prSet presAssocID="{F52D44DB-8189-4B46-8053-C0B03F4EA4A0}" presName="iconRect" presStyleLbl="node1" presStyleIdx="1" presStyleCnt="2"/>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Gavel"/>
        </a:ext>
      </dgm:extLst>
    </dgm:pt>
    <dgm:pt modelId="{D907086C-21F7-4F98-9A1B-7B6DE8292AA7}" type="pres">
      <dgm:prSet presAssocID="{F52D44DB-8189-4B46-8053-C0B03F4EA4A0}" presName="spaceRect" presStyleCnt="0"/>
      <dgm:spPr/>
    </dgm:pt>
    <dgm:pt modelId="{A311EE55-D5E2-4D03-A9B1-E51557E4AD84}" type="pres">
      <dgm:prSet presAssocID="{F52D44DB-8189-4B46-8053-C0B03F4EA4A0}" presName="parTx" presStyleLbl="revTx" presStyleIdx="1" presStyleCnt="3">
        <dgm:presLayoutVars>
          <dgm:chMax val="0"/>
          <dgm:chPref val="0"/>
        </dgm:presLayoutVars>
      </dgm:prSet>
      <dgm:spPr/>
    </dgm:pt>
    <dgm:pt modelId="{DB4D92F8-5722-4E8B-BF39-02467B1EC892}" type="pres">
      <dgm:prSet presAssocID="{F52D44DB-8189-4B46-8053-C0B03F4EA4A0}" presName="desTx" presStyleLbl="revTx" presStyleIdx="2" presStyleCnt="3">
        <dgm:presLayoutVars/>
      </dgm:prSet>
      <dgm:spPr/>
    </dgm:pt>
  </dgm:ptLst>
  <dgm:cxnLst>
    <dgm:cxn modelId="{25D14619-06B4-4BCC-8286-AB3C9F9B3E50}" type="presOf" srcId="{F52D44DB-8189-4B46-8053-C0B03F4EA4A0}" destId="{A311EE55-D5E2-4D03-A9B1-E51557E4AD84}" srcOrd="0" destOrd="0" presId="urn:microsoft.com/office/officeart/2018/2/layout/IconVerticalSolidList"/>
    <dgm:cxn modelId="{1973BA1D-B70F-45D4-93FB-E5F6F5CA3BB5}" type="presOf" srcId="{52A96ED0-7523-4853-AB23-478EC4109194}" destId="{494E515E-57F6-489E-A9FF-84ACFCF3242D}" srcOrd="0" destOrd="0" presId="urn:microsoft.com/office/officeart/2018/2/layout/IconVerticalSolidList"/>
    <dgm:cxn modelId="{1E89BD6A-44E5-4F3D-A3A9-C345D920EA3D}" srcId="{F52D44DB-8189-4B46-8053-C0B03F4EA4A0}" destId="{EF95ABA9-EFE1-43FE-BC80-4D98EFDD84BE}" srcOrd="0" destOrd="0" parTransId="{D1F4C6D9-3CDC-45FB-87EF-09A3E707A269}" sibTransId="{C1452443-7D61-4541-B258-63DB245EDEF2}"/>
    <dgm:cxn modelId="{4849974B-B4F6-4C04-ACFD-8184E6232D9B}" type="presOf" srcId="{EF95ABA9-EFE1-43FE-BC80-4D98EFDD84BE}" destId="{DB4D92F8-5722-4E8B-BF39-02467B1EC892}" srcOrd="0" destOrd="0" presId="urn:microsoft.com/office/officeart/2018/2/layout/IconVerticalSolidList"/>
    <dgm:cxn modelId="{F62FFD50-324D-4894-80DB-F947DAAE132A}" type="presOf" srcId="{3D86DDC1-5924-480D-99D2-1AA251854ECA}" destId="{13F5A233-F27C-4FDC-B955-0168CDD5CA1E}" srcOrd="0" destOrd="0" presId="urn:microsoft.com/office/officeart/2018/2/layout/IconVerticalSolidList"/>
    <dgm:cxn modelId="{436F077A-1D10-4DBF-928D-04C5CC8DB29A}" srcId="{3D86DDC1-5924-480D-99D2-1AA251854ECA}" destId="{52A96ED0-7523-4853-AB23-478EC4109194}" srcOrd="0" destOrd="0" parTransId="{B06EA315-5A29-4CEB-957A-0650E08D1EB0}" sibTransId="{9DBE212C-338D-48F8-8E28-CE973707ADAE}"/>
    <dgm:cxn modelId="{3FD1FDF0-08BD-4E19-878C-8E1F05C46F79}" srcId="{3D86DDC1-5924-480D-99D2-1AA251854ECA}" destId="{F52D44DB-8189-4B46-8053-C0B03F4EA4A0}" srcOrd="1" destOrd="0" parTransId="{4C972223-0B13-485F-91AB-6139B337F981}" sibTransId="{AC8ADD2F-3430-4E4F-BBC2-F1DB940493F4}"/>
    <dgm:cxn modelId="{1D4619CE-DE61-4C85-A37A-1FDB18AD18F3}" type="presParOf" srcId="{13F5A233-F27C-4FDC-B955-0168CDD5CA1E}" destId="{A6A41BF2-E7A3-43F5-B9A9-E9DCC87B31C8}" srcOrd="0" destOrd="0" presId="urn:microsoft.com/office/officeart/2018/2/layout/IconVerticalSolidList"/>
    <dgm:cxn modelId="{DABC7235-BC3B-4D36-A3A6-8A161F9D4734}" type="presParOf" srcId="{A6A41BF2-E7A3-43F5-B9A9-E9DCC87B31C8}" destId="{BB7BB3D9-31EA-4A8A-A84A-67FEA4C1FEEB}" srcOrd="0" destOrd="0" presId="urn:microsoft.com/office/officeart/2018/2/layout/IconVerticalSolidList"/>
    <dgm:cxn modelId="{A1B9172F-3AE3-4558-A48D-8F3698B83B0C}" type="presParOf" srcId="{A6A41BF2-E7A3-43F5-B9A9-E9DCC87B31C8}" destId="{6D993D53-248C-403D-B47D-70070B45A3CA}" srcOrd="1" destOrd="0" presId="urn:microsoft.com/office/officeart/2018/2/layout/IconVerticalSolidList"/>
    <dgm:cxn modelId="{E2435CDC-4955-43A8-8436-24FDE287B37A}" type="presParOf" srcId="{A6A41BF2-E7A3-43F5-B9A9-E9DCC87B31C8}" destId="{9974E6AB-63AF-45D7-9411-C9BFAD97FDF7}" srcOrd="2" destOrd="0" presId="urn:microsoft.com/office/officeart/2018/2/layout/IconVerticalSolidList"/>
    <dgm:cxn modelId="{508F192D-AC43-4547-9EF1-9E4C4BCD8795}" type="presParOf" srcId="{A6A41BF2-E7A3-43F5-B9A9-E9DCC87B31C8}" destId="{494E515E-57F6-489E-A9FF-84ACFCF3242D}" srcOrd="3" destOrd="0" presId="urn:microsoft.com/office/officeart/2018/2/layout/IconVerticalSolidList"/>
    <dgm:cxn modelId="{CE513CA4-E482-4AF3-BCD6-436DAB78A983}" type="presParOf" srcId="{13F5A233-F27C-4FDC-B955-0168CDD5CA1E}" destId="{E5AC5254-AE63-4F68-9205-037B811DB270}" srcOrd="1" destOrd="0" presId="urn:microsoft.com/office/officeart/2018/2/layout/IconVerticalSolidList"/>
    <dgm:cxn modelId="{BBCDAC0F-5820-4971-945C-ADD04B244C6D}" type="presParOf" srcId="{13F5A233-F27C-4FDC-B955-0168CDD5CA1E}" destId="{18D18C19-F6DF-41B0-BC0E-7E5F5622618F}" srcOrd="2" destOrd="0" presId="urn:microsoft.com/office/officeart/2018/2/layout/IconVerticalSolidList"/>
    <dgm:cxn modelId="{17487425-18CE-4423-9712-CCC86A04293E}" type="presParOf" srcId="{18D18C19-F6DF-41B0-BC0E-7E5F5622618F}" destId="{C1578C33-EA88-4476-BF90-292502DBE0AB}" srcOrd="0" destOrd="0" presId="urn:microsoft.com/office/officeart/2018/2/layout/IconVerticalSolidList"/>
    <dgm:cxn modelId="{E26A0EA2-1D4A-4100-8049-8E444FCADC60}" type="presParOf" srcId="{18D18C19-F6DF-41B0-BC0E-7E5F5622618F}" destId="{72B40DCC-402B-4872-B5A8-E28C3D86321E}" srcOrd="1" destOrd="0" presId="urn:microsoft.com/office/officeart/2018/2/layout/IconVerticalSolidList"/>
    <dgm:cxn modelId="{3B1862E9-0D71-487F-B16E-4B409F9F7F40}" type="presParOf" srcId="{18D18C19-F6DF-41B0-BC0E-7E5F5622618F}" destId="{D907086C-21F7-4F98-9A1B-7B6DE8292AA7}" srcOrd="2" destOrd="0" presId="urn:microsoft.com/office/officeart/2018/2/layout/IconVerticalSolidList"/>
    <dgm:cxn modelId="{8BE65138-DCC9-4667-93B7-B48634C88F3C}" type="presParOf" srcId="{18D18C19-F6DF-41B0-BC0E-7E5F5622618F}" destId="{A311EE55-D5E2-4D03-A9B1-E51557E4AD84}" srcOrd="3" destOrd="0" presId="urn:microsoft.com/office/officeart/2018/2/layout/IconVerticalSolidList"/>
    <dgm:cxn modelId="{36070C9E-E821-44B5-9334-1B68023D1AF7}" type="presParOf" srcId="{18D18C19-F6DF-41B0-BC0E-7E5F5622618F}" destId="{DB4D92F8-5722-4E8B-BF39-02467B1EC892}" srcOrd="4"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B09BAE88-2954-4010-8686-8335A1CA775B}" type="doc">
      <dgm:prSet loTypeId="urn:microsoft.com/office/officeart/2018/5/layout/IconCircleLabelList" loCatId="icon" qsTypeId="urn:microsoft.com/office/officeart/2005/8/quickstyle/simple1" qsCatId="simple" csTypeId="urn:microsoft.com/office/officeart/2005/8/colors/accent1_2" csCatId="accent1" phldr="1"/>
      <dgm:spPr/>
      <dgm:t>
        <a:bodyPr/>
        <a:lstStyle/>
        <a:p>
          <a:endParaRPr lang="en-US"/>
        </a:p>
      </dgm:t>
    </dgm:pt>
    <dgm:pt modelId="{FE5569ED-E99C-4212-9FF6-FEF04DFBCC6D}">
      <dgm:prSet/>
      <dgm:spPr/>
      <dgm:t>
        <a:bodyPr/>
        <a:lstStyle/>
        <a:p>
          <a:pPr>
            <a:lnSpc>
              <a:spcPct val="100000"/>
            </a:lnSpc>
            <a:defRPr cap="all"/>
          </a:pPr>
          <a:r>
            <a:rPr lang="en-GB" b="1"/>
            <a:t>Always listen to the invigilator. </a:t>
          </a:r>
          <a:endParaRPr lang="en-US"/>
        </a:p>
      </dgm:t>
    </dgm:pt>
    <dgm:pt modelId="{EA99F8A8-CDDA-401F-87F2-DD834E60FC84}" type="parTrans" cxnId="{9D689B1C-D512-47EA-B332-B527CE58F050}">
      <dgm:prSet/>
      <dgm:spPr/>
      <dgm:t>
        <a:bodyPr/>
        <a:lstStyle/>
        <a:p>
          <a:endParaRPr lang="en-US"/>
        </a:p>
      </dgm:t>
    </dgm:pt>
    <dgm:pt modelId="{89D0744E-2F04-4D54-B3C4-047C06B65B28}" type="sibTrans" cxnId="{9D689B1C-D512-47EA-B332-B527CE58F050}">
      <dgm:prSet/>
      <dgm:spPr/>
      <dgm:t>
        <a:bodyPr/>
        <a:lstStyle/>
        <a:p>
          <a:endParaRPr lang="en-US"/>
        </a:p>
      </dgm:t>
    </dgm:pt>
    <dgm:pt modelId="{4A69272D-F817-466B-B92D-52935543C567}">
      <dgm:prSet/>
      <dgm:spPr/>
      <dgm:t>
        <a:bodyPr/>
        <a:lstStyle/>
        <a:p>
          <a:pPr>
            <a:lnSpc>
              <a:spcPct val="100000"/>
            </a:lnSpc>
            <a:defRPr cap="all"/>
          </a:pPr>
          <a:r>
            <a:rPr lang="en-GB" b="1"/>
            <a:t>Follow their instructions at all times. </a:t>
          </a:r>
          <a:endParaRPr lang="en-US"/>
        </a:p>
      </dgm:t>
    </dgm:pt>
    <dgm:pt modelId="{A829BF53-F1F2-49BC-9EB5-8D7957D0F598}" type="parTrans" cxnId="{67C4631E-2B6E-41F0-85D6-28B5893AE121}">
      <dgm:prSet/>
      <dgm:spPr/>
      <dgm:t>
        <a:bodyPr/>
        <a:lstStyle/>
        <a:p>
          <a:endParaRPr lang="en-US"/>
        </a:p>
      </dgm:t>
    </dgm:pt>
    <dgm:pt modelId="{16E23AA2-FE81-4719-A8D6-09A0FBE04BAB}" type="sibTrans" cxnId="{67C4631E-2B6E-41F0-85D6-28B5893AE121}">
      <dgm:prSet/>
      <dgm:spPr/>
      <dgm:t>
        <a:bodyPr/>
        <a:lstStyle/>
        <a:p>
          <a:endParaRPr lang="en-US"/>
        </a:p>
      </dgm:t>
    </dgm:pt>
    <dgm:pt modelId="{9CB7ED2E-5C38-429B-BF99-1350AF1155AF}" type="pres">
      <dgm:prSet presAssocID="{B09BAE88-2954-4010-8686-8335A1CA775B}" presName="root" presStyleCnt="0">
        <dgm:presLayoutVars>
          <dgm:dir/>
          <dgm:resizeHandles val="exact"/>
        </dgm:presLayoutVars>
      </dgm:prSet>
      <dgm:spPr/>
    </dgm:pt>
    <dgm:pt modelId="{704E59E2-BAE2-4F91-AB13-AEEBDB4241A2}" type="pres">
      <dgm:prSet presAssocID="{FE5569ED-E99C-4212-9FF6-FEF04DFBCC6D}" presName="compNode" presStyleCnt="0"/>
      <dgm:spPr/>
    </dgm:pt>
    <dgm:pt modelId="{767BE5D4-49CD-447C-8128-1CA0CEAE6151}" type="pres">
      <dgm:prSet presAssocID="{FE5569ED-E99C-4212-9FF6-FEF04DFBCC6D}" presName="iconBgRect" presStyleLbl="bgShp" presStyleIdx="0" presStyleCnt="2"/>
      <dgm:spPr/>
    </dgm:pt>
    <dgm:pt modelId="{D5C10798-8715-4A52-B3D2-A19EFFECF722}" type="pres">
      <dgm:prSet presAssocID="{FE5569ED-E99C-4212-9FF6-FEF04DFBCC6D}" presName="iconRect" presStyleLbl="node1" presStyleIdx="0" presStyleCnt="2"/>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Ear"/>
        </a:ext>
      </dgm:extLst>
    </dgm:pt>
    <dgm:pt modelId="{C2AD6176-1B14-4FD0-848B-3228113E97FC}" type="pres">
      <dgm:prSet presAssocID="{FE5569ED-E99C-4212-9FF6-FEF04DFBCC6D}" presName="spaceRect" presStyleCnt="0"/>
      <dgm:spPr/>
    </dgm:pt>
    <dgm:pt modelId="{8D22627F-E322-4D37-A781-1243CDBDC008}" type="pres">
      <dgm:prSet presAssocID="{FE5569ED-E99C-4212-9FF6-FEF04DFBCC6D}" presName="textRect" presStyleLbl="revTx" presStyleIdx="0" presStyleCnt="2">
        <dgm:presLayoutVars>
          <dgm:chMax val="1"/>
          <dgm:chPref val="1"/>
        </dgm:presLayoutVars>
      </dgm:prSet>
      <dgm:spPr/>
    </dgm:pt>
    <dgm:pt modelId="{BA494956-716F-42E6-B609-D4AB1C94A5FB}" type="pres">
      <dgm:prSet presAssocID="{89D0744E-2F04-4D54-B3C4-047C06B65B28}" presName="sibTrans" presStyleCnt="0"/>
      <dgm:spPr/>
    </dgm:pt>
    <dgm:pt modelId="{97C7302F-0E19-444C-BA01-B92771079EBD}" type="pres">
      <dgm:prSet presAssocID="{4A69272D-F817-466B-B92D-52935543C567}" presName="compNode" presStyleCnt="0"/>
      <dgm:spPr/>
    </dgm:pt>
    <dgm:pt modelId="{3437410D-2C48-42DA-A831-FCC823B846E8}" type="pres">
      <dgm:prSet presAssocID="{4A69272D-F817-466B-B92D-52935543C567}" presName="iconBgRect" presStyleLbl="bgShp" presStyleIdx="1" presStyleCnt="2"/>
      <dgm:spPr/>
    </dgm:pt>
    <dgm:pt modelId="{15E9F383-89C8-4FF5-B396-C037EA8152E6}" type="pres">
      <dgm:prSet presAssocID="{4A69272D-F817-466B-B92D-52935543C567}" presName="iconRect" presStyleLbl="node1" presStyleIdx="1" presStyleCnt="2"/>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Footprints"/>
        </a:ext>
      </dgm:extLst>
    </dgm:pt>
    <dgm:pt modelId="{C395D814-DAA2-41F3-89FE-F3F728B6E3AA}" type="pres">
      <dgm:prSet presAssocID="{4A69272D-F817-466B-B92D-52935543C567}" presName="spaceRect" presStyleCnt="0"/>
      <dgm:spPr/>
    </dgm:pt>
    <dgm:pt modelId="{A4F5E2B6-F9B8-445B-A170-2C7DF26F9102}" type="pres">
      <dgm:prSet presAssocID="{4A69272D-F817-466B-B92D-52935543C567}" presName="textRect" presStyleLbl="revTx" presStyleIdx="1" presStyleCnt="2">
        <dgm:presLayoutVars>
          <dgm:chMax val="1"/>
          <dgm:chPref val="1"/>
        </dgm:presLayoutVars>
      </dgm:prSet>
      <dgm:spPr/>
    </dgm:pt>
  </dgm:ptLst>
  <dgm:cxnLst>
    <dgm:cxn modelId="{806C5A0F-F964-4FD8-85B5-3089E5D1B762}" type="presOf" srcId="{FE5569ED-E99C-4212-9FF6-FEF04DFBCC6D}" destId="{8D22627F-E322-4D37-A781-1243CDBDC008}" srcOrd="0" destOrd="0" presId="urn:microsoft.com/office/officeart/2018/5/layout/IconCircleLabelList"/>
    <dgm:cxn modelId="{9D689B1C-D512-47EA-B332-B527CE58F050}" srcId="{B09BAE88-2954-4010-8686-8335A1CA775B}" destId="{FE5569ED-E99C-4212-9FF6-FEF04DFBCC6D}" srcOrd="0" destOrd="0" parTransId="{EA99F8A8-CDDA-401F-87F2-DD834E60FC84}" sibTransId="{89D0744E-2F04-4D54-B3C4-047C06B65B28}"/>
    <dgm:cxn modelId="{67C4631E-2B6E-41F0-85D6-28B5893AE121}" srcId="{B09BAE88-2954-4010-8686-8335A1CA775B}" destId="{4A69272D-F817-466B-B92D-52935543C567}" srcOrd="1" destOrd="0" parTransId="{A829BF53-F1F2-49BC-9EB5-8D7957D0F598}" sibTransId="{16E23AA2-FE81-4719-A8D6-09A0FBE04BAB}"/>
    <dgm:cxn modelId="{9912A625-D7ED-46F5-8481-F8CD71FA9A71}" type="presOf" srcId="{4A69272D-F817-466B-B92D-52935543C567}" destId="{A4F5E2B6-F9B8-445B-A170-2C7DF26F9102}" srcOrd="0" destOrd="0" presId="urn:microsoft.com/office/officeart/2018/5/layout/IconCircleLabelList"/>
    <dgm:cxn modelId="{BDA379B7-ABDA-42A8-9C34-63152CC58B21}" type="presOf" srcId="{B09BAE88-2954-4010-8686-8335A1CA775B}" destId="{9CB7ED2E-5C38-429B-BF99-1350AF1155AF}" srcOrd="0" destOrd="0" presId="urn:microsoft.com/office/officeart/2018/5/layout/IconCircleLabelList"/>
    <dgm:cxn modelId="{D3E4FB67-89EA-4963-84E9-0C3DFE88B153}" type="presParOf" srcId="{9CB7ED2E-5C38-429B-BF99-1350AF1155AF}" destId="{704E59E2-BAE2-4F91-AB13-AEEBDB4241A2}" srcOrd="0" destOrd="0" presId="urn:microsoft.com/office/officeart/2018/5/layout/IconCircleLabelList"/>
    <dgm:cxn modelId="{9C978F47-3563-4ADC-A7BA-CE43CCB2B7E9}" type="presParOf" srcId="{704E59E2-BAE2-4F91-AB13-AEEBDB4241A2}" destId="{767BE5D4-49CD-447C-8128-1CA0CEAE6151}" srcOrd="0" destOrd="0" presId="urn:microsoft.com/office/officeart/2018/5/layout/IconCircleLabelList"/>
    <dgm:cxn modelId="{79FE7B91-BE4E-4799-B7D2-5ADC4B1A4881}" type="presParOf" srcId="{704E59E2-BAE2-4F91-AB13-AEEBDB4241A2}" destId="{D5C10798-8715-4A52-B3D2-A19EFFECF722}" srcOrd="1" destOrd="0" presId="urn:microsoft.com/office/officeart/2018/5/layout/IconCircleLabelList"/>
    <dgm:cxn modelId="{83076A00-47F7-41D4-868B-CBF45ADB1767}" type="presParOf" srcId="{704E59E2-BAE2-4F91-AB13-AEEBDB4241A2}" destId="{C2AD6176-1B14-4FD0-848B-3228113E97FC}" srcOrd="2" destOrd="0" presId="urn:microsoft.com/office/officeart/2018/5/layout/IconCircleLabelList"/>
    <dgm:cxn modelId="{FFE2BF5F-C4D7-46A8-AF1C-B26A970636A7}" type="presParOf" srcId="{704E59E2-BAE2-4F91-AB13-AEEBDB4241A2}" destId="{8D22627F-E322-4D37-A781-1243CDBDC008}" srcOrd="3" destOrd="0" presId="urn:microsoft.com/office/officeart/2018/5/layout/IconCircleLabelList"/>
    <dgm:cxn modelId="{E4584847-1B61-45F6-B30D-23ACA1A9F064}" type="presParOf" srcId="{9CB7ED2E-5C38-429B-BF99-1350AF1155AF}" destId="{BA494956-716F-42E6-B609-D4AB1C94A5FB}" srcOrd="1" destOrd="0" presId="urn:microsoft.com/office/officeart/2018/5/layout/IconCircleLabelList"/>
    <dgm:cxn modelId="{5270CFC2-D1EB-4ACE-A26E-893B6D403124}" type="presParOf" srcId="{9CB7ED2E-5C38-429B-BF99-1350AF1155AF}" destId="{97C7302F-0E19-444C-BA01-B92771079EBD}" srcOrd="2" destOrd="0" presId="urn:microsoft.com/office/officeart/2018/5/layout/IconCircleLabelList"/>
    <dgm:cxn modelId="{DE488C89-5147-48CC-B194-F5C9D9DAEA8E}" type="presParOf" srcId="{97C7302F-0E19-444C-BA01-B92771079EBD}" destId="{3437410D-2C48-42DA-A831-FCC823B846E8}" srcOrd="0" destOrd="0" presId="urn:microsoft.com/office/officeart/2018/5/layout/IconCircleLabelList"/>
    <dgm:cxn modelId="{007AD95D-43C7-494A-A5C0-731D5FDF61DB}" type="presParOf" srcId="{97C7302F-0E19-444C-BA01-B92771079EBD}" destId="{15E9F383-89C8-4FF5-B396-C037EA8152E6}" srcOrd="1" destOrd="0" presId="urn:microsoft.com/office/officeart/2018/5/layout/IconCircleLabelList"/>
    <dgm:cxn modelId="{A7B5AE62-16F2-4ACC-9CBA-4EB2456AA730}" type="presParOf" srcId="{97C7302F-0E19-444C-BA01-B92771079EBD}" destId="{C395D814-DAA2-41F3-89FE-F3F728B6E3AA}" srcOrd="2" destOrd="0" presId="urn:microsoft.com/office/officeart/2018/5/layout/IconCircleLabelList"/>
    <dgm:cxn modelId="{3DBBE331-34FF-4C9F-BB92-EFFE1E22E541}" type="presParOf" srcId="{97C7302F-0E19-444C-BA01-B92771079EBD}" destId="{A4F5E2B6-F9B8-445B-A170-2C7DF26F9102}" srcOrd="3" destOrd="0" presId="urn:microsoft.com/office/officeart/2018/5/layout/IconCircleLabel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6B39A9F9-8ACD-451F-A577-4B7C00CEB960}" type="doc">
      <dgm:prSet loTypeId="urn:microsoft.com/office/officeart/2018/2/layout/IconVerticalSolidList" loCatId="icon" qsTypeId="urn:microsoft.com/office/officeart/2005/8/quickstyle/simple1" qsCatId="simple" csTypeId="urn:microsoft.com/office/officeart/2005/8/colors/accent1_2" csCatId="accent1" phldr="1"/>
      <dgm:spPr/>
      <dgm:t>
        <a:bodyPr/>
        <a:lstStyle/>
        <a:p>
          <a:endParaRPr lang="en-US"/>
        </a:p>
      </dgm:t>
    </dgm:pt>
    <dgm:pt modelId="{227BD804-EE02-4AC8-830E-C547D961AE2B}">
      <dgm:prSet custT="1"/>
      <dgm:spPr/>
      <dgm:t>
        <a:bodyPr/>
        <a:lstStyle/>
        <a:p>
          <a:pPr>
            <a:lnSpc>
              <a:spcPct val="100000"/>
            </a:lnSpc>
          </a:pPr>
          <a:r>
            <a:rPr lang="en-US" sz="3200" b="1">
              <a:solidFill>
                <a:schemeClr val="bg1"/>
              </a:solidFill>
            </a:rPr>
            <a:t>SITTING YOUR EXAM </a:t>
          </a:r>
        </a:p>
      </dgm:t>
    </dgm:pt>
    <dgm:pt modelId="{EFEC6F9F-671A-41AD-AFE6-21C939FF7A42}" type="parTrans" cxnId="{86F44CA0-70C0-4318-8EC1-0F03F0035B0F}">
      <dgm:prSet/>
      <dgm:spPr/>
      <dgm:t>
        <a:bodyPr/>
        <a:lstStyle/>
        <a:p>
          <a:endParaRPr lang="en-US"/>
        </a:p>
      </dgm:t>
    </dgm:pt>
    <dgm:pt modelId="{28863B36-43A9-4762-B55A-EF128DA82011}" type="sibTrans" cxnId="{86F44CA0-70C0-4318-8EC1-0F03F0035B0F}">
      <dgm:prSet/>
      <dgm:spPr/>
      <dgm:t>
        <a:bodyPr/>
        <a:lstStyle/>
        <a:p>
          <a:endParaRPr lang="en-US"/>
        </a:p>
      </dgm:t>
    </dgm:pt>
    <dgm:pt modelId="{500ECA30-5745-47E4-810A-3917B71D9113}">
      <dgm:prSet/>
      <dgm:spPr/>
      <dgm:t>
        <a:bodyPr/>
        <a:lstStyle/>
        <a:p>
          <a:pPr>
            <a:lnSpc>
              <a:spcPct val="100000"/>
            </a:lnSpc>
          </a:pPr>
          <a:r>
            <a:rPr lang="en-US" b="1" dirty="0">
              <a:solidFill>
                <a:schemeClr val="bg1"/>
              </a:solidFill>
            </a:rPr>
            <a:t>Follow the times given for your exam. Your teacher will have advised you on the timings per question, per paper. </a:t>
          </a:r>
        </a:p>
      </dgm:t>
    </dgm:pt>
    <dgm:pt modelId="{4B91C807-40E1-4DEB-98FC-0DAB70BF9AA8}" type="parTrans" cxnId="{AD8B9095-0A8A-4DB8-9CC0-5D0075A26F33}">
      <dgm:prSet/>
      <dgm:spPr/>
      <dgm:t>
        <a:bodyPr/>
        <a:lstStyle/>
        <a:p>
          <a:endParaRPr lang="en-US"/>
        </a:p>
      </dgm:t>
    </dgm:pt>
    <dgm:pt modelId="{43AEBE65-EA05-4065-90AF-A79F9DF25F27}" type="sibTrans" cxnId="{AD8B9095-0A8A-4DB8-9CC0-5D0075A26F33}">
      <dgm:prSet/>
      <dgm:spPr/>
      <dgm:t>
        <a:bodyPr/>
        <a:lstStyle/>
        <a:p>
          <a:endParaRPr lang="en-US"/>
        </a:p>
      </dgm:t>
    </dgm:pt>
    <dgm:pt modelId="{888B3A98-2055-4601-8616-91BEE6030133}">
      <dgm:prSet/>
      <dgm:spPr/>
      <dgm:t>
        <a:bodyPr/>
        <a:lstStyle/>
        <a:p>
          <a:pPr>
            <a:lnSpc>
              <a:spcPct val="100000"/>
            </a:lnSpc>
          </a:pPr>
          <a:r>
            <a:rPr lang="en-US" b="1" dirty="0">
              <a:solidFill>
                <a:schemeClr val="bg1"/>
              </a:solidFill>
            </a:rPr>
            <a:t>Exam times will be shown clearly in each venue.  Extra time will also be shown for those candidates who are entitled to it. </a:t>
          </a:r>
        </a:p>
      </dgm:t>
    </dgm:pt>
    <dgm:pt modelId="{808C134E-0E2A-4A90-98BD-A107651A1F60}" type="parTrans" cxnId="{5843312C-A47D-4D83-B997-CA9BDF5548F6}">
      <dgm:prSet/>
      <dgm:spPr/>
      <dgm:t>
        <a:bodyPr/>
        <a:lstStyle/>
        <a:p>
          <a:endParaRPr lang="en-US"/>
        </a:p>
      </dgm:t>
    </dgm:pt>
    <dgm:pt modelId="{76A32203-5F89-4E34-863A-65DF87AD7CEA}" type="sibTrans" cxnId="{5843312C-A47D-4D83-B997-CA9BDF5548F6}">
      <dgm:prSet/>
      <dgm:spPr/>
      <dgm:t>
        <a:bodyPr/>
        <a:lstStyle/>
        <a:p>
          <a:endParaRPr lang="en-US"/>
        </a:p>
      </dgm:t>
    </dgm:pt>
    <dgm:pt modelId="{8AEBD9D6-6F8C-44FB-BE4F-BF28BD160AC6}">
      <dgm:prSet/>
      <dgm:spPr/>
      <dgm:t>
        <a:bodyPr/>
        <a:lstStyle/>
        <a:p>
          <a:pPr>
            <a:lnSpc>
              <a:spcPct val="100000"/>
            </a:lnSpc>
          </a:pPr>
          <a:r>
            <a:rPr lang="en-US" b="1">
              <a:solidFill>
                <a:schemeClr val="bg1"/>
              </a:solidFill>
            </a:rPr>
            <a:t>Listen to the Invigilator and follow their instructions at all times</a:t>
          </a:r>
        </a:p>
      </dgm:t>
    </dgm:pt>
    <dgm:pt modelId="{414B34B1-6C3E-4E67-9769-671380B54C33}" type="parTrans" cxnId="{24EC1E36-4B1A-4947-B2EA-3AB43083CD14}">
      <dgm:prSet/>
      <dgm:spPr/>
      <dgm:t>
        <a:bodyPr/>
        <a:lstStyle/>
        <a:p>
          <a:endParaRPr lang="en-US"/>
        </a:p>
      </dgm:t>
    </dgm:pt>
    <dgm:pt modelId="{7C59ADDB-EF1D-4B8B-869E-063517B4CE5E}" type="sibTrans" cxnId="{24EC1E36-4B1A-4947-B2EA-3AB43083CD14}">
      <dgm:prSet/>
      <dgm:spPr/>
      <dgm:t>
        <a:bodyPr/>
        <a:lstStyle/>
        <a:p>
          <a:endParaRPr lang="en-US"/>
        </a:p>
      </dgm:t>
    </dgm:pt>
    <dgm:pt modelId="{F80FEFC1-7B25-4C28-B26A-0D30A092BD7E}">
      <dgm:prSet/>
      <dgm:spPr/>
      <dgm:t>
        <a:bodyPr/>
        <a:lstStyle/>
        <a:p>
          <a:pPr>
            <a:lnSpc>
              <a:spcPct val="100000"/>
            </a:lnSpc>
          </a:pPr>
          <a:r>
            <a:rPr lang="en-US" b="1">
              <a:solidFill>
                <a:schemeClr val="bg1"/>
              </a:solidFill>
            </a:rPr>
            <a:t>Do not communicate with anyone else in the venue. Do not attempt to borrow anything from anyone else in the venue. If you need assistance put your hand up for the attention of the invigilator.</a:t>
          </a:r>
        </a:p>
      </dgm:t>
    </dgm:pt>
    <dgm:pt modelId="{401B11C8-13CA-49E7-8846-C466A24FA01D}" type="parTrans" cxnId="{0A2A4C5D-CED3-477B-95C9-C62266EDA482}">
      <dgm:prSet/>
      <dgm:spPr/>
      <dgm:t>
        <a:bodyPr/>
        <a:lstStyle/>
        <a:p>
          <a:endParaRPr lang="en-US"/>
        </a:p>
      </dgm:t>
    </dgm:pt>
    <dgm:pt modelId="{C989CA4E-D8D0-4CD9-A69F-BCE7510879E5}" type="sibTrans" cxnId="{0A2A4C5D-CED3-477B-95C9-C62266EDA482}">
      <dgm:prSet/>
      <dgm:spPr/>
      <dgm:t>
        <a:bodyPr/>
        <a:lstStyle/>
        <a:p>
          <a:endParaRPr lang="en-US"/>
        </a:p>
      </dgm:t>
    </dgm:pt>
    <dgm:pt modelId="{21F329A0-7B21-4BDD-91D7-03D1C3165B5D}">
      <dgm:prSet/>
      <dgm:spPr/>
      <dgm:t>
        <a:bodyPr/>
        <a:lstStyle/>
        <a:p>
          <a:pPr>
            <a:lnSpc>
              <a:spcPct val="100000"/>
            </a:lnSpc>
          </a:pPr>
          <a:r>
            <a:rPr lang="en-US" b="1">
              <a:solidFill>
                <a:schemeClr val="bg1"/>
              </a:solidFill>
            </a:rPr>
            <a:t>Candidates are not allowed to leave the exam venue during an exam</a:t>
          </a:r>
          <a:r>
            <a:rPr lang="en-US"/>
            <a:t>.</a:t>
          </a:r>
        </a:p>
      </dgm:t>
    </dgm:pt>
    <dgm:pt modelId="{69601307-8FB2-452D-A643-279CFFB25A71}" type="parTrans" cxnId="{A3FF3597-D865-48B4-B70C-B81BCF2F87C4}">
      <dgm:prSet/>
      <dgm:spPr/>
      <dgm:t>
        <a:bodyPr/>
        <a:lstStyle/>
        <a:p>
          <a:endParaRPr lang="en-US"/>
        </a:p>
      </dgm:t>
    </dgm:pt>
    <dgm:pt modelId="{CC78B2E5-BD72-4A3D-9965-CB9EA91D52A2}" type="sibTrans" cxnId="{A3FF3597-D865-48B4-B70C-B81BCF2F87C4}">
      <dgm:prSet/>
      <dgm:spPr/>
      <dgm:t>
        <a:bodyPr/>
        <a:lstStyle/>
        <a:p>
          <a:endParaRPr lang="en-US"/>
        </a:p>
      </dgm:t>
    </dgm:pt>
    <dgm:pt modelId="{93ECD94D-4382-45A9-91C5-9BE854B76D9D}" type="pres">
      <dgm:prSet presAssocID="{6B39A9F9-8ACD-451F-A577-4B7C00CEB960}" presName="root" presStyleCnt="0">
        <dgm:presLayoutVars>
          <dgm:dir/>
          <dgm:resizeHandles val="exact"/>
        </dgm:presLayoutVars>
      </dgm:prSet>
      <dgm:spPr/>
    </dgm:pt>
    <dgm:pt modelId="{36D64315-47BA-4534-BFAF-7F6FAEF52C87}" type="pres">
      <dgm:prSet presAssocID="{227BD804-EE02-4AC8-830E-C547D961AE2B}" presName="compNode" presStyleCnt="0"/>
      <dgm:spPr/>
    </dgm:pt>
    <dgm:pt modelId="{C5649A60-D47A-4CFF-BC66-5BB6784DB0D7}" type="pres">
      <dgm:prSet presAssocID="{227BD804-EE02-4AC8-830E-C547D961AE2B}" presName="bgRect" presStyleLbl="bgShp" presStyleIdx="0" presStyleCnt="6"/>
      <dgm:spPr/>
    </dgm:pt>
    <dgm:pt modelId="{4E205842-7AD8-4B0F-86D1-71317959477A}" type="pres">
      <dgm:prSet presAssocID="{227BD804-EE02-4AC8-830E-C547D961AE2B}" presName="iconRect" presStyleLbl="node1" presStyleIdx="0" presStyleCnt="6"/>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Checkmark"/>
        </a:ext>
      </dgm:extLst>
    </dgm:pt>
    <dgm:pt modelId="{CCBC25B9-A200-40D7-B730-5C3299A6E24C}" type="pres">
      <dgm:prSet presAssocID="{227BD804-EE02-4AC8-830E-C547D961AE2B}" presName="spaceRect" presStyleCnt="0"/>
      <dgm:spPr/>
    </dgm:pt>
    <dgm:pt modelId="{11B183CC-1292-48D3-B1EA-613AF0F47B43}" type="pres">
      <dgm:prSet presAssocID="{227BD804-EE02-4AC8-830E-C547D961AE2B}" presName="parTx" presStyleLbl="revTx" presStyleIdx="0" presStyleCnt="6">
        <dgm:presLayoutVars>
          <dgm:chMax val="0"/>
          <dgm:chPref val="0"/>
        </dgm:presLayoutVars>
      </dgm:prSet>
      <dgm:spPr/>
    </dgm:pt>
    <dgm:pt modelId="{D1585ED0-11CB-4D89-959F-FDDDE6E3F207}" type="pres">
      <dgm:prSet presAssocID="{28863B36-43A9-4762-B55A-EF128DA82011}" presName="sibTrans" presStyleCnt="0"/>
      <dgm:spPr/>
    </dgm:pt>
    <dgm:pt modelId="{46403A84-0983-4D3E-BD28-48B47F65F5FD}" type="pres">
      <dgm:prSet presAssocID="{500ECA30-5745-47E4-810A-3917B71D9113}" presName="compNode" presStyleCnt="0"/>
      <dgm:spPr/>
    </dgm:pt>
    <dgm:pt modelId="{3D25237F-40BC-4984-92C1-0260A3240D8C}" type="pres">
      <dgm:prSet presAssocID="{500ECA30-5745-47E4-810A-3917B71D9113}" presName="bgRect" presStyleLbl="bgShp" presStyleIdx="1" presStyleCnt="6" custScaleX="100000"/>
      <dgm:spPr/>
    </dgm:pt>
    <dgm:pt modelId="{FEF97EE2-43D8-43B3-805C-908D43225702}" type="pres">
      <dgm:prSet presAssocID="{500ECA30-5745-47E4-810A-3917B71D9113}" presName="iconRect" presStyleLbl="node1" presStyleIdx="1" presStyleCnt="6"/>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dgm:spPr>
      <dgm:extLst>
        <a:ext uri="{E40237B7-FDA0-4F09-8148-C483321AD2D9}">
          <dgm14:cNvPr xmlns:dgm14="http://schemas.microsoft.com/office/drawing/2010/diagram" id="0" name="" descr="Document with solid fill"/>
        </a:ext>
      </dgm:extLst>
    </dgm:pt>
    <dgm:pt modelId="{0C12FDEA-9B0F-4772-BCF4-CBAD9BCAA4FE}" type="pres">
      <dgm:prSet presAssocID="{500ECA30-5745-47E4-810A-3917B71D9113}" presName="spaceRect" presStyleCnt="0"/>
      <dgm:spPr/>
    </dgm:pt>
    <dgm:pt modelId="{CEA3FBEE-962A-4694-A1C8-7139EE34B654}" type="pres">
      <dgm:prSet presAssocID="{500ECA30-5745-47E4-810A-3917B71D9113}" presName="parTx" presStyleLbl="revTx" presStyleIdx="1" presStyleCnt="6">
        <dgm:presLayoutVars>
          <dgm:chMax val="0"/>
          <dgm:chPref val="0"/>
        </dgm:presLayoutVars>
      </dgm:prSet>
      <dgm:spPr/>
    </dgm:pt>
    <dgm:pt modelId="{DB4FE08E-47A3-4F75-81D7-B368F57C1BB4}" type="pres">
      <dgm:prSet presAssocID="{43AEBE65-EA05-4065-90AF-A79F9DF25F27}" presName="sibTrans" presStyleCnt="0"/>
      <dgm:spPr/>
    </dgm:pt>
    <dgm:pt modelId="{79E3D2DC-7C95-4A2A-B14C-3845EB0C28DC}" type="pres">
      <dgm:prSet presAssocID="{888B3A98-2055-4601-8616-91BEE6030133}" presName="compNode" presStyleCnt="0"/>
      <dgm:spPr/>
    </dgm:pt>
    <dgm:pt modelId="{7CB4DF1E-6E9A-4DFD-B484-BC3A501C7F26}" type="pres">
      <dgm:prSet presAssocID="{888B3A98-2055-4601-8616-91BEE6030133}" presName="bgRect" presStyleLbl="bgShp" presStyleIdx="2" presStyleCnt="6"/>
      <dgm:spPr/>
    </dgm:pt>
    <dgm:pt modelId="{4E5BABDA-E8F1-409F-9802-536742F334F0}" type="pres">
      <dgm:prSet presAssocID="{888B3A98-2055-4601-8616-91BEE6030133}" presName="iconRect" presStyleLbl="node1" presStyleIdx="2" presStyleCnt="6"/>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dgm:spPr>
      <dgm:extLst>
        <a:ext uri="{E40237B7-FDA0-4F09-8148-C483321AD2D9}">
          <dgm14:cNvPr xmlns:dgm14="http://schemas.microsoft.com/office/drawing/2010/diagram" id="0" name="" descr="Stopwatch"/>
        </a:ext>
      </dgm:extLst>
    </dgm:pt>
    <dgm:pt modelId="{1EEB86CE-3E20-4315-A5D5-14395F84F392}" type="pres">
      <dgm:prSet presAssocID="{888B3A98-2055-4601-8616-91BEE6030133}" presName="spaceRect" presStyleCnt="0"/>
      <dgm:spPr/>
    </dgm:pt>
    <dgm:pt modelId="{03751AAC-660C-4AF8-A62B-97B3177282F9}" type="pres">
      <dgm:prSet presAssocID="{888B3A98-2055-4601-8616-91BEE6030133}" presName="parTx" presStyleLbl="revTx" presStyleIdx="2" presStyleCnt="6">
        <dgm:presLayoutVars>
          <dgm:chMax val="0"/>
          <dgm:chPref val="0"/>
        </dgm:presLayoutVars>
      </dgm:prSet>
      <dgm:spPr/>
    </dgm:pt>
    <dgm:pt modelId="{4BBA9A92-4010-4D71-95D1-4268DAE881DD}" type="pres">
      <dgm:prSet presAssocID="{76A32203-5F89-4E34-863A-65DF87AD7CEA}" presName="sibTrans" presStyleCnt="0"/>
      <dgm:spPr/>
    </dgm:pt>
    <dgm:pt modelId="{76AADD05-F573-4B98-923C-53A9E1FAED8F}" type="pres">
      <dgm:prSet presAssocID="{8AEBD9D6-6F8C-44FB-BE4F-BF28BD160AC6}" presName="compNode" presStyleCnt="0"/>
      <dgm:spPr/>
    </dgm:pt>
    <dgm:pt modelId="{001822FD-01DA-449D-8F7A-D13DEA2F56CF}" type="pres">
      <dgm:prSet presAssocID="{8AEBD9D6-6F8C-44FB-BE4F-BF28BD160AC6}" presName="bgRect" presStyleLbl="bgShp" presStyleIdx="3" presStyleCnt="6"/>
      <dgm:spPr/>
    </dgm:pt>
    <dgm:pt modelId="{CCD31168-4B0B-44D8-9F93-C68B7B8CD180}" type="pres">
      <dgm:prSet presAssocID="{8AEBD9D6-6F8C-44FB-BE4F-BF28BD160AC6}" presName="iconRect" presStyleLbl="node1" presStyleIdx="3" presStyleCnt="6"/>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dgm:spPr>
      <dgm:extLst>
        <a:ext uri="{E40237B7-FDA0-4F09-8148-C483321AD2D9}">
          <dgm14:cNvPr xmlns:dgm14="http://schemas.microsoft.com/office/drawing/2010/diagram" id="0" name="" descr="Ear"/>
        </a:ext>
      </dgm:extLst>
    </dgm:pt>
    <dgm:pt modelId="{768188E7-3C2B-498E-83A5-737A07049E99}" type="pres">
      <dgm:prSet presAssocID="{8AEBD9D6-6F8C-44FB-BE4F-BF28BD160AC6}" presName="spaceRect" presStyleCnt="0"/>
      <dgm:spPr/>
    </dgm:pt>
    <dgm:pt modelId="{51A78B94-E899-4FA8-8ED1-B94781E64CB9}" type="pres">
      <dgm:prSet presAssocID="{8AEBD9D6-6F8C-44FB-BE4F-BF28BD160AC6}" presName="parTx" presStyleLbl="revTx" presStyleIdx="3" presStyleCnt="6">
        <dgm:presLayoutVars>
          <dgm:chMax val="0"/>
          <dgm:chPref val="0"/>
        </dgm:presLayoutVars>
      </dgm:prSet>
      <dgm:spPr/>
    </dgm:pt>
    <dgm:pt modelId="{3E65DDC9-CC30-4EFB-BC19-B06011B11E26}" type="pres">
      <dgm:prSet presAssocID="{7C59ADDB-EF1D-4B8B-869E-063517B4CE5E}" presName="sibTrans" presStyleCnt="0"/>
      <dgm:spPr/>
    </dgm:pt>
    <dgm:pt modelId="{F84F3F8A-85EB-4403-833E-DAA26ADB626B}" type="pres">
      <dgm:prSet presAssocID="{F80FEFC1-7B25-4C28-B26A-0D30A092BD7E}" presName="compNode" presStyleCnt="0"/>
      <dgm:spPr/>
    </dgm:pt>
    <dgm:pt modelId="{7A92E03B-C8A4-45EB-A2E9-14FD262BF06E}" type="pres">
      <dgm:prSet presAssocID="{F80FEFC1-7B25-4C28-B26A-0D30A092BD7E}" presName="bgRect" presStyleLbl="bgShp" presStyleIdx="4" presStyleCnt="6"/>
      <dgm:spPr/>
    </dgm:pt>
    <dgm:pt modelId="{7EF26A0D-6E72-4808-9857-53F046EA0280}" type="pres">
      <dgm:prSet presAssocID="{F80FEFC1-7B25-4C28-B26A-0D30A092BD7E}" presName="iconRect" presStyleLbl="node1" presStyleIdx="4" presStyleCnt="6"/>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a:stretch>
        </a:blipFill>
      </dgm:spPr>
      <dgm:extLst>
        <a:ext uri="{E40237B7-FDA0-4F09-8148-C483321AD2D9}">
          <dgm14:cNvPr xmlns:dgm14="http://schemas.microsoft.com/office/drawing/2010/diagram" id="0" name="" descr="Chat with solid fill"/>
        </a:ext>
      </dgm:extLst>
    </dgm:pt>
    <dgm:pt modelId="{7FEB5D3F-ECD6-402A-AC2D-6B6D0D1DB503}" type="pres">
      <dgm:prSet presAssocID="{F80FEFC1-7B25-4C28-B26A-0D30A092BD7E}" presName="spaceRect" presStyleCnt="0"/>
      <dgm:spPr/>
    </dgm:pt>
    <dgm:pt modelId="{20BC1811-3A78-4113-824A-BE1D6EBCCF9C}" type="pres">
      <dgm:prSet presAssocID="{F80FEFC1-7B25-4C28-B26A-0D30A092BD7E}" presName="parTx" presStyleLbl="revTx" presStyleIdx="4" presStyleCnt="6">
        <dgm:presLayoutVars>
          <dgm:chMax val="0"/>
          <dgm:chPref val="0"/>
        </dgm:presLayoutVars>
      </dgm:prSet>
      <dgm:spPr/>
    </dgm:pt>
    <dgm:pt modelId="{9CE37C12-1BB2-4755-8872-F954A6747A38}" type="pres">
      <dgm:prSet presAssocID="{C989CA4E-D8D0-4CD9-A69F-BCE7510879E5}" presName="sibTrans" presStyleCnt="0"/>
      <dgm:spPr/>
    </dgm:pt>
    <dgm:pt modelId="{62A56ECF-FD14-4EA4-94EB-F2F5972029CF}" type="pres">
      <dgm:prSet presAssocID="{21F329A0-7B21-4BDD-91D7-03D1C3165B5D}" presName="compNode" presStyleCnt="0"/>
      <dgm:spPr/>
    </dgm:pt>
    <dgm:pt modelId="{4ED4486C-149D-4C10-BA02-A0EFB6A3CFDD}" type="pres">
      <dgm:prSet presAssocID="{21F329A0-7B21-4BDD-91D7-03D1C3165B5D}" presName="bgRect" presStyleLbl="bgShp" presStyleIdx="5" presStyleCnt="6"/>
      <dgm:spPr/>
    </dgm:pt>
    <dgm:pt modelId="{C5892C35-347D-4175-BC22-8E6DA9BC852F}" type="pres">
      <dgm:prSet presAssocID="{21F329A0-7B21-4BDD-91D7-03D1C3165B5D}" presName="iconRect" presStyleLbl="node1" presStyleIdx="5" presStyleCnt="6"/>
      <dgm:spPr>
        <a:blipFill>
          <a:blip xmlns:r="http://schemas.openxmlformats.org/officeDocument/2006/relationships" r:embed="rId11">
            <a:extLst>
              <a:ext uri="{96DAC541-7B7A-43D3-8B79-37D633B846F1}">
                <asvg:svgBlip xmlns:asvg="http://schemas.microsoft.com/office/drawing/2016/SVG/main" r:embed="rId12"/>
              </a:ext>
            </a:extLst>
          </a:blip>
          <a:srcRect/>
          <a:stretch>
            <a:fillRect/>
          </a:stretch>
        </a:blipFill>
      </dgm:spPr>
      <dgm:extLst>
        <a:ext uri="{E40237B7-FDA0-4F09-8148-C483321AD2D9}">
          <dgm14:cNvPr xmlns:dgm14="http://schemas.microsoft.com/office/drawing/2010/diagram" id="0" name="" descr="Exit with solid fill"/>
        </a:ext>
      </dgm:extLst>
    </dgm:pt>
    <dgm:pt modelId="{1AE5FE1B-12FF-4A45-8532-8608E1EFCE87}" type="pres">
      <dgm:prSet presAssocID="{21F329A0-7B21-4BDD-91D7-03D1C3165B5D}" presName="spaceRect" presStyleCnt="0"/>
      <dgm:spPr/>
    </dgm:pt>
    <dgm:pt modelId="{E5C67F7F-0A4C-4781-A756-C8A8535071C3}" type="pres">
      <dgm:prSet presAssocID="{21F329A0-7B21-4BDD-91D7-03D1C3165B5D}" presName="parTx" presStyleLbl="revTx" presStyleIdx="5" presStyleCnt="6">
        <dgm:presLayoutVars>
          <dgm:chMax val="0"/>
          <dgm:chPref val="0"/>
        </dgm:presLayoutVars>
      </dgm:prSet>
      <dgm:spPr/>
    </dgm:pt>
  </dgm:ptLst>
  <dgm:cxnLst>
    <dgm:cxn modelId="{849BCE00-906A-4C3B-A316-570DAA3A3EFE}" type="presOf" srcId="{227BD804-EE02-4AC8-830E-C547D961AE2B}" destId="{11B183CC-1292-48D3-B1EA-613AF0F47B43}" srcOrd="0" destOrd="0" presId="urn:microsoft.com/office/officeart/2018/2/layout/IconVerticalSolidList"/>
    <dgm:cxn modelId="{D3DE9B0A-C108-4F44-8254-603568816AE7}" type="presOf" srcId="{F80FEFC1-7B25-4C28-B26A-0D30A092BD7E}" destId="{20BC1811-3A78-4113-824A-BE1D6EBCCF9C}" srcOrd="0" destOrd="0" presId="urn:microsoft.com/office/officeart/2018/2/layout/IconVerticalSolidList"/>
    <dgm:cxn modelId="{ED1AD30C-C86A-4951-96B5-E1D347ACF0E1}" type="presOf" srcId="{6B39A9F9-8ACD-451F-A577-4B7C00CEB960}" destId="{93ECD94D-4382-45A9-91C5-9BE854B76D9D}" srcOrd="0" destOrd="0" presId="urn:microsoft.com/office/officeart/2018/2/layout/IconVerticalSolidList"/>
    <dgm:cxn modelId="{08939B21-FB8E-4B9A-8AF5-D6F9D1672275}" type="presOf" srcId="{500ECA30-5745-47E4-810A-3917B71D9113}" destId="{CEA3FBEE-962A-4694-A1C8-7139EE34B654}" srcOrd="0" destOrd="0" presId="urn:microsoft.com/office/officeart/2018/2/layout/IconVerticalSolidList"/>
    <dgm:cxn modelId="{A875C627-CC02-486B-BD34-11CA8A0CA6E6}" type="presOf" srcId="{888B3A98-2055-4601-8616-91BEE6030133}" destId="{03751AAC-660C-4AF8-A62B-97B3177282F9}" srcOrd="0" destOrd="0" presId="urn:microsoft.com/office/officeart/2018/2/layout/IconVerticalSolidList"/>
    <dgm:cxn modelId="{5843312C-A47D-4D83-B997-CA9BDF5548F6}" srcId="{6B39A9F9-8ACD-451F-A577-4B7C00CEB960}" destId="{888B3A98-2055-4601-8616-91BEE6030133}" srcOrd="2" destOrd="0" parTransId="{808C134E-0E2A-4A90-98BD-A107651A1F60}" sibTransId="{76A32203-5F89-4E34-863A-65DF87AD7CEA}"/>
    <dgm:cxn modelId="{24EC1E36-4B1A-4947-B2EA-3AB43083CD14}" srcId="{6B39A9F9-8ACD-451F-A577-4B7C00CEB960}" destId="{8AEBD9D6-6F8C-44FB-BE4F-BF28BD160AC6}" srcOrd="3" destOrd="0" parTransId="{414B34B1-6C3E-4E67-9769-671380B54C33}" sibTransId="{7C59ADDB-EF1D-4B8B-869E-063517B4CE5E}"/>
    <dgm:cxn modelId="{0A2A4C5D-CED3-477B-95C9-C62266EDA482}" srcId="{6B39A9F9-8ACD-451F-A577-4B7C00CEB960}" destId="{F80FEFC1-7B25-4C28-B26A-0D30A092BD7E}" srcOrd="4" destOrd="0" parTransId="{401B11C8-13CA-49E7-8846-C466A24FA01D}" sibTransId="{C989CA4E-D8D0-4CD9-A69F-BCE7510879E5}"/>
    <dgm:cxn modelId="{7629E148-CD01-495E-B7B9-7D1CD3D04933}" type="presOf" srcId="{8AEBD9D6-6F8C-44FB-BE4F-BF28BD160AC6}" destId="{51A78B94-E899-4FA8-8ED1-B94781E64CB9}" srcOrd="0" destOrd="0" presId="urn:microsoft.com/office/officeart/2018/2/layout/IconVerticalSolidList"/>
    <dgm:cxn modelId="{AD8B9095-0A8A-4DB8-9CC0-5D0075A26F33}" srcId="{6B39A9F9-8ACD-451F-A577-4B7C00CEB960}" destId="{500ECA30-5745-47E4-810A-3917B71D9113}" srcOrd="1" destOrd="0" parTransId="{4B91C807-40E1-4DEB-98FC-0DAB70BF9AA8}" sibTransId="{43AEBE65-EA05-4065-90AF-A79F9DF25F27}"/>
    <dgm:cxn modelId="{A3FF3597-D865-48B4-B70C-B81BCF2F87C4}" srcId="{6B39A9F9-8ACD-451F-A577-4B7C00CEB960}" destId="{21F329A0-7B21-4BDD-91D7-03D1C3165B5D}" srcOrd="5" destOrd="0" parTransId="{69601307-8FB2-452D-A643-279CFFB25A71}" sibTransId="{CC78B2E5-BD72-4A3D-9965-CB9EA91D52A2}"/>
    <dgm:cxn modelId="{86F44CA0-70C0-4318-8EC1-0F03F0035B0F}" srcId="{6B39A9F9-8ACD-451F-A577-4B7C00CEB960}" destId="{227BD804-EE02-4AC8-830E-C547D961AE2B}" srcOrd="0" destOrd="0" parTransId="{EFEC6F9F-671A-41AD-AFE6-21C939FF7A42}" sibTransId="{28863B36-43A9-4762-B55A-EF128DA82011}"/>
    <dgm:cxn modelId="{D923DBF5-AD46-4F0C-ABBF-1F1E3ECFA234}" type="presOf" srcId="{21F329A0-7B21-4BDD-91D7-03D1C3165B5D}" destId="{E5C67F7F-0A4C-4781-A756-C8A8535071C3}" srcOrd="0" destOrd="0" presId="urn:microsoft.com/office/officeart/2018/2/layout/IconVerticalSolidList"/>
    <dgm:cxn modelId="{2EAC6551-5DCA-4652-819E-383790B2ED38}" type="presParOf" srcId="{93ECD94D-4382-45A9-91C5-9BE854B76D9D}" destId="{36D64315-47BA-4534-BFAF-7F6FAEF52C87}" srcOrd="0" destOrd="0" presId="urn:microsoft.com/office/officeart/2018/2/layout/IconVerticalSolidList"/>
    <dgm:cxn modelId="{29B43A3E-E862-4618-A682-032FB7D46ACC}" type="presParOf" srcId="{36D64315-47BA-4534-BFAF-7F6FAEF52C87}" destId="{C5649A60-D47A-4CFF-BC66-5BB6784DB0D7}" srcOrd="0" destOrd="0" presId="urn:microsoft.com/office/officeart/2018/2/layout/IconVerticalSolidList"/>
    <dgm:cxn modelId="{E2567CAF-4738-4C0F-938E-FE269EACFB24}" type="presParOf" srcId="{36D64315-47BA-4534-BFAF-7F6FAEF52C87}" destId="{4E205842-7AD8-4B0F-86D1-71317959477A}" srcOrd="1" destOrd="0" presId="urn:microsoft.com/office/officeart/2018/2/layout/IconVerticalSolidList"/>
    <dgm:cxn modelId="{1FA4D4B2-8900-460B-9D8B-1A7EEE67D59A}" type="presParOf" srcId="{36D64315-47BA-4534-BFAF-7F6FAEF52C87}" destId="{CCBC25B9-A200-40D7-B730-5C3299A6E24C}" srcOrd="2" destOrd="0" presId="urn:microsoft.com/office/officeart/2018/2/layout/IconVerticalSolidList"/>
    <dgm:cxn modelId="{9B90CB36-CE1C-4BAA-A403-82C432B28CD2}" type="presParOf" srcId="{36D64315-47BA-4534-BFAF-7F6FAEF52C87}" destId="{11B183CC-1292-48D3-B1EA-613AF0F47B43}" srcOrd="3" destOrd="0" presId="urn:microsoft.com/office/officeart/2018/2/layout/IconVerticalSolidList"/>
    <dgm:cxn modelId="{BFC5E75D-83A4-4930-A39A-C70F491789CF}" type="presParOf" srcId="{93ECD94D-4382-45A9-91C5-9BE854B76D9D}" destId="{D1585ED0-11CB-4D89-959F-FDDDE6E3F207}" srcOrd="1" destOrd="0" presId="urn:microsoft.com/office/officeart/2018/2/layout/IconVerticalSolidList"/>
    <dgm:cxn modelId="{4CB80D89-D3D7-40FF-95C2-43B671871988}" type="presParOf" srcId="{93ECD94D-4382-45A9-91C5-9BE854B76D9D}" destId="{46403A84-0983-4D3E-BD28-48B47F65F5FD}" srcOrd="2" destOrd="0" presId="urn:microsoft.com/office/officeart/2018/2/layout/IconVerticalSolidList"/>
    <dgm:cxn modelId="{08453213-FA6F-4BA3-B5FD-328A191EC3E2}" type="presParOf" srcId="{46403A84-0983-4D3E-BD28-48B47F65F5FD}" destId="{3D25237F-40BC-4984-92C1-0260A3240D8C}" srcOrd="0" destOrd="0" presId="urn:microsoft.com/office/officeart/2018/2/layout/IconVerticalSolidList"/>
    <dgm:cxn modelId="{D1978E17-528A-4989-B74C-6A7FE1897D12}" type="presParOf" srcId="{46403A84-0983-4D3E-BD28-48B47F65F5FD}" destId="{FEF97EE2-43D8-43B3-805C-908D43225702}" srcOrd="1" destOrd="0" presId="urn:microsoft.com/office/officeart/2018/2/layout/IconVerticalSolidList"/>
    <dgm:cxn modelId="{86CBDB0D-823A-40EF-815D-8B36C84DCAF4}" type="presParOf" srcId="{46403A84-0983-4D3E-BD28-48B47F65F5FD}" destId="{0C12FDEA-9B0F-4772-BCF4-CBAD9BCAA4FE}" srcOrd="2" destOrd="0" presId="urn:microsoft.com/office/officeart/2018/2/layout/IconVerticalSolidList"/>
    <dgm:cxn modelId="{BA73E649-7A4F-4D37-8940-697E4FFA8C0C}" type="presParOf" srcId="{46403A84-0983-4D3E-BD28-48B47F65F5FD}" destId="{CEA3FBEE-962A-4694-A1C8-7139EE34B654}" srcOrd="3" destOrd="0" presId="urn:microsoft.com/office/officeart/2018/2/layout/IconVerticalSolidList"/>
    <dgm:cxn modelId="{483E29DC-614A-40D8-8C23-3F5FD9233D4F}" type="presParOf" srcId="{93ECD94D-4382-45A9-91C5-9BE854B76D9D}" destId="{DB4FE08E-47A3-4F75-81D7-B368F57C1BB4}" srcOrd="3" destOrd="0" presId="urn:microsoft.com/office/officeart/2018/2/layout/IconVerticalSolidList"/>
    <dgm:cxn modelId="{82F76CC0-DA8A-4ACE-A88E-E467F33D8D1B}" type="presParOf" srcId="{93ECD94D-4382-45A9-91C5-9BE854B76D9D}" destId="{79E3D2DC-7C95-4A2A-B14C-3845EB0C28DC}" srcOrd="4" destOrd="0" presId="urn:microsoft.com/office/officeart/2018/2/layout/IconVerticalSolidList"/>
    <dgm:cxn modelId="{B7C9CFDB-D475-48D2-B61A-8D41AF493BAA}" type="presParOf" srcId="{79E3D2DC-7C95-4A2A-B14C-3845EB0C28DC}" destId="{7CB4DF1E-6E9A-4DFD-B484-BC3A501C7F26}" srcOrd="0" destOrd="0" presId="urn:microsoft.com/office/officeart/2018/2/layout/IconVerticalSolidList"/>
    <dgm:cxn modelId="{551E374C-03BD-47C7-828D-1729F008405A}" type="presParOf" srcId="{79E3D2DC-7C95-4A2A-B14C-3845EB0C28DC}" destId="{4E5BABDA-E8F1-409F-9802-536742F334F0}" srcOrd="1" destOrd="0" presId="urn:microsoft.com/office/officeart/2018/2/layout/IconVerticalSolidList"/>
    <dgm:cxn modelId="{3AF2F331-333A-4E73-B04E-129B417DF3D6}" type="presParOf" srcId="{79E3D2DC-7C95-4A2A-B14C-3845EB0C28DC}" destId="{1EEB86CE-3E20-4315-A5D5-14395F84F392}" srcOrd="2" destOrd="0" presId="urn:microsoft.com/office/officeart/2018/2/layout/IconVerticalSolidList"/>
    <dgm:cxn modelId="{22FCA10B-765A-464B-8DFA-31F13A365BE4}" type="presParOf" srcId="{79E3D2DC-7C95-4A2A-B14C-3845EB0C28DC}" destId="{03751AAC-660C-4AF8-A62B-97B3177282F9}" srcOrd="3" destOrd="0" presId="urn:microsoft.com/office/officeart/2018/2/layout/IconVerticalSolidList"/>
    <dgm:cxn modelId="{A10DDB88-DD90-4AA1-A1BE-0454CC274686}" type="presParOf" srcId="{93ECD94D-4382-45A9-91C5-9BE854B76D9D}" destId="{4BBA9A92-4010-4D71-95D1-4268DAE881DD}" srcOrd="5" destOrd="0" presId="urn:microsoft.com/office/officeart/2018/2/layout/IconVerticalSolidList"/>
    <dgm:cxn modelId="{D1D5660A-1DD7-4BBA-8D12-45ACE2473FA3}" type="presParOf" srcId="{93ECD94D-4382-45A9-91C5-9BE854B76D9D}" destId="{76AADD05-F573-4B98-923C-53A9E1FAED8F}" srcOrd="6" destOrd="0" presId="urn:microsoft.com/office/officeart/2018/2/layout/IconVerticalSolidList"/>
    <dgm:cxn modelId="{CB3239E9-5C95-4BDE-A631-B697D09F8345}" type="presParOf" srcId="{76AADD05-F573-4B98-923C-53A9E1FAED8F}" destId="{001822FD-01DA-449D-8F7A-D13DEA2F56CF}" srcOrd="0" destOrd="0" presId="urn:microsoft.com/office/officeart/2018/2/layout/IconVerticalSolidList"/>
    <dgm:cxn modelId="{7F562120-9E39-4D38-BDDF-A7799F438734}" type="presParOf" srcId="{76AADD05-F573-4B98-923C-53A9E1FAED8F}" destId="{CCD31168-4B0B-44D8-9F93-C68B7B8CD180}" srcOrd="1" destOrd="0" presId="urn:microsoft.com/office/officeart/2018/2/layout/IconVerticalSolidList"/>
    <dgm:cxn modelId="{180C219A-474D-4850-967B-02F50E7B958F}" type="presParOf" srcId="{76AADD05-F573-4B98-923C-53A9E1FAED8F}" destId="{768188E7-3C2B-498E-83A5-737A07049E99}" srcOrd="2" destOrd="0" presId="urn:microsoft.com/office/officeart/2018/2/layout/IconVerticalSolidList"/>
    <dgm:cxn modelId="{394D3226-3FE9-4A5D-B1F5-0486A39D60D5}" type="presParOf" srcId="{76AADD05-F573-4B98-923C-53A9E1FAED8F}" destId="{51A78B94-E899-4FA8-8ED1-B94781E64CB9}" srcOrd="3" destOrd="0" presId="urn:microsoft.com/office/officeart/2018/2/layout/IconVerticalSolidList"/>
    <dgm:cxn modelId="{2A9233DC-5268-4B48-9B74-45179AAC9135}" type="presParOf" srcId="{93ECD94D-4382-45A9-91C5-9BE854B76D9D}" destId="{3E65DDC9-CC30-4EFB-BC19-B06011B11E26}" srcOrd="7" destOrd="0" presId="urn:microsoft.com/office/officeart/2018/2/layout/IconVerticalSolidList"/>
    <dgm:cxn modelId="{3228F7C1-FE46-4B2C-B74A-C26D5DA5EC98}" type="presParOf" srcId="{93ECD94D-4382-45A9-91C5-9BE854B76D9D}" destId="{F84F3F8A-85EB-4403-833E-DAA26ADB626B}" srcOrd="8" destOrd="0" presId="urn:microsoft.com/office/officeart/2018/2/layout/IconVerticalSolidList"/>
    <dgm:cxn modelId="{F90A4E06-38F8-40D8-AE1D-34CB8101A867}" type="presParOf" srcId="{F84F3F8A-85EB-4403-833E-DAA26ADB626B}" destId="{7A92E03B-C8A4-45EB-A2E9-14FD262BF06E}" srcOrd="0" destOrd="0" presId="urn:microsoft.com/office/officeart/2018/2/layout/IconVerticalSolidList"/>
    <dgm:cxn modelId="{5424726A-481C-4CF4-92AC-1321F14253E2}" type="presParOf" srcId="{F84F3F8A-85EB-4403-833E-DAA26ADB626B}" destId="{7EF26A0D-6E72-4808-9857-53F046EA0280}" srcOrd="1" destOrd="0" presId="urn:microsoft.com/office/officeart/2018/2/layout/IconVerticalSolidList"/>
    <dgm:cxn modelId="{9D78FEFD-02AE-4F6E-AFF7-17D5A9ED2B78}" type="presParOf" srcId="{F84F3F8A-85EB-4403-833E-DAA26ADB626B}" destId="{7FEB5D3F-ECD6-402A-AC2D-6B6D0D1DB503}" srcOrd="2" destOrd="0" presId="urn:microsoft.com/office/officeart/2018/2/layout/IconVerticalSolidList"/>
    <dgm:cxn modelId="{48360E5F-41AB-4BB8-B7AE-321D0A02B728}" type="presParOf" srcId="{F84F3F8A-85EB-4403-833E-DAA26ADB626B}" destId="{20BC1811-3A78-4113-824A-BE1D6EBCCF9C}" srcOrd="3" destOrd="0" presId="urn:microsoft.com/office/officeart/2018/2/layout/IconVerticalSolidList"/>
    <dgm:cxn modelId="{534B1CCE-A8B7-423F-BD82-FEB1287019D8}" type="presParOf" srcId="{93ECD94D-4382-45A9-91C5-9BE854B76D9D}" destId="{9CE37C12-1BB2-4755-8872-F954A6747A38}" srcOrd="9" destOrd="0" presId="urn:microsoft.com/office/officeart/2018/2/layout/IconVerticalSolidList"/>
    <dgm:cxn modelId="{61306D78-17AA-44D6-B40F-5B054D28CDA6}" type="presParOf" srcId="{93ECD94D-4382-45A9-91C5-9BE854B76D9D}" destId="{62A56ECF-FD14-4EA4-94EB-F2F5972029CF}" srcOrd="10" destOrd="0" presId="urn:microsoft.com/office/officeart/2018/2/layout/IconVerticalSolidList"/>
    <dgm:cxn modelId="{C29E10C4-0201-468F-9A0F-853B1A46E194}" type="presParOf" srcId="{62A56ECF-FD14-4EA4-94EB-F2F5972029CF}" destId="{4ED4486C-149D-4C10-BA02-A0EFB6A3CFDD}" srcOrd="0" destOrd="0" presId="urn:microsoft.com/office/officeart/2018/2/layout/IconVerticalSolidList"/>
    <dgm:cxn modelId="{FEEE462F-EF86-4D69-AAF5-F27EEABE2F25}" type="presParOf" srcId="{62A56ECF-FD14-4EA4-94EB-F2F5972029CF}" destId="{C5892C35-347D-4175-BC22-8E6DA9BC852F}" srcOrd="1" destOrd="0" presId="urn:microsoft.com/office/officeart/2018/2/layout/IconVerticalSolidList"/>
    <dgm:cxn modelId="{9AC728BB-7EE6-473C-92D3-B0D552F9A2D1}" type="presParOf" srcId="{62A56ECF-FD14-4EA4-94EB-F2F5972029CF}" destId="{1AE5FE1B-12FF-4A45-8532-8608E1EFCE87}" srcOrd="2" destOrd="0" presId="urn:microsoft.com/office/officeart/2018/2/layout/IconVerticalSolidList"/>
    <dgm:cxn modelId="{82CB6B98-89B1-4A5A-84EB-34B7C7811FEF}" type="presParOf" srcId="{62A56ECF-FD14-4EA4-94EB-F2F5972029CF}" destId="{E5C67F7F-0A4C-4781-A756-C8A8535071C3}"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7E413EB6-3C20-4FE1-A118-7B3502E744F0}" type="doc">
      <dgm:prSet loTypeId="urn:microsoft.com/office/officeart/2005/8/layout/process4" loCatId="list" qsTypeId="urn:microsoft.com/office/officeart/2005/8/quickstyle/simple1" qsCatId="simple" csTypeId="urn:microsoft.com/office/officeart/2005/8/colors/accent1_2" csCatId="accent1" phldr="1"/>
      <dgm:spPr/>
      <dgm:t>
        <a:bodyPr/>
        <a:lstStyle/>
        <a:p>
          <a:endParaRPr lang="en-GB"/>
        </a:p>
      </dgm:t>
    </dgm:pt>
    <dgm:pt modelId="{1B20DCA9-08C1-44A8-B81A-A2DE1324F833}">
      <dgm:prSet phldrT="[Text]" custT="1"/>
      <dgm:spPr>
        <a:solidFill>
          <a:schemeClr val="bg2"/>
        </a:solidFill>
      </dgm:spPr>
      <dgm:t>
        <a:bodyPr/>
        <a:lstStyle/>
        <a:p>
          <a:r>
            <a:rPr lang="en-GB" sz="2400" b="1" dirty="0">
              <a:solidFill>
                <a:schemeClr val="accent4"/>
              </a:solidFill>
            </a:rPr>
            <a:t>Candidate Arrives Late for Exam</a:t>
          </a:r>
        </a:p>
      </dgm:t>
    </dgm:pt>
    <dgm:pt modelId="{F7DD2598-92DA-47F1-B017-03795F3A1CE7}" type="parTrans" cxnId="{7B145AA8-C6D4-4193-9248-42753C295E04}">
      <dgm:prSet/>
      <dgm:spPr/>
      <dgm:t>
        <a:bodyPr/>
        <a:lstStyle/>
        <a:p>
          <a:endParaRPr lang="en-GB"/>
        </a:p>
      </dgm:t>
    </dgm:pt>
    <dgm:pt modelId="{7C989601-A027-48D8-BC41-142FD296BF2F}" type="sibTrans" cxnId="{7B145AA8-C6D4-4193-9248-42753C295E04}">
      <dgm:prSet/>
      <dgm:spPr/>
      <dgm:t>
        <a:bodyPr/>
        <a:lstStyle/>
        <a:p>
          <a:endParaRPr lang="en-GB"/>
        </a:p>
      </dgm:t>
    </dgm:pt>
    <dgm:pt modelId="{4DF6B0D4-5CF3-4D14-AD01-B2FBA2B46CDC}">
      <dgm:prSet phldrT="[Text]" custT="1"/>
      <dgm:spPr/>
      <dgm:t>
        <a:bodyPr/>
        <a:lstStyle/>
        <a:p>
          <a:r>
            <a:rPr lang="en-GB" sz="1400"/>
            <a:t>Report to Reception</a:t>
          </a:r>
        </a:p>
      </dgm:t>
    </dgm:pt>
    <dgm:pt modelId="{2F5D0B96-8905-4AE4-8060-CD151EAD33BC}" type="parTrans" cxnId="{0EE8AAC5-B0AD-4F3D-90B6-6862DB9B7E11}">
      <dgm:prSet/>
      <dgm:spPr/>
      <dgm:t>
        <a:bodyPr/>
        <a:lstStyle/>
        <a:p>
          <a:endParaRPr lang="en-GB"/>
        </a:p>
      </dgm:t>
    </dgm:pt>
    <dgm:pt modelId="{677F2F37-2538-4DBC-8AF9-92B1CF51A39A}" type="sibTrans" cxnId="{0EE8AAC5-B0AD-4F3D-90B6-6862DB9B7E11}">
      <dgm:prSet/>
      <dgm:spPr/>
      <dgm:t>
        <a:bodyPr/>
        <a:lstStyle/>
        <a:p>
          <a:endParaRPr lang="en-GB"/>
        </a:p>
      </dgm:t>
    </dgm:pt>
    <dgm:pt modelId="{5AF6FB31-A67E-458A-BFED-29F0F4159D34}">
      <dgm:prSet phldrT="[Text]" custT="1"/>
      <dgm:spPr/>
      <dgm:t>
        <a:bodyPr/>
        <a:lstStyle/>
        <a:p>
          <a:r>
            <a:rPr lang="en-GB" sz="1400" dirty="0"/>
            <a:t>Reception to make contact with Exam Officer</a:t>
          </a:r>
        </a:p>
      </dgm:t>
    </dgm:pt>
    <dgm:pt modelId="{2BFBC439-CA5F-4A4A-91D2-A0D283996A80}" type="parTrans" cxnId="{E694BD89-A5E8-4F18-9806-CBD427BA2237}">
      <dgm:prSet/>
      <dgm:spPr/>
      <dgm:t>
        <a:bodyPr/>
        <a:lstStyle/>
        <a:p>
          <a:endParaRPr lang="en-GB"/>
        </a:p>
      </dgm:t>
    </dgm:pt>
    <dgm:pt modelId="{8A2225B3-5717-4EF8-BB85-FD76BC4AEB0C}" type="sibTrans" cxnId="{E694BD89-A5E8-4F18-9806-CBD427BA2237}">
      <dgm:prSet/>
      <dgm:spPr/>
      <dgm:t>
        <a:bodyPr/>
        <a:lstStyle/>
        <a:p>
          <a:endParaRPr lang="en-GB"/>
        </a:p>
      </dgm:t>
    </dgm:pt>
    <dgm:pt modelId="{69EA1E23-A09A-4972-8CA8-9BAAA23A4BA5}">
      <dgm:prSet phldrT="[Text]"/>
      <dgm:spPr>
        <a:solidFill>
          <a:schemeClr val="tx2">
            <a:lumMod val="20000"/>
            <a:lumOff val="80000"/>
          </a:schemeClr>
        </a:solidFill>
      </dgm:spPr>
      <dgm:t>
        <a:bodyPr/>
        <a:lstStyle/>
        <a:p>
          <a:r>
            <a:rPr lang="en-GB" dirty="0">
              <a:solidFill>
                <a:schemeClr val="accent4"/>
              </a:solidFill>
            </a:rPr>
            <a:t>Candidate Remains in Reception until seen by Exam Officer</a:t>
          </a:r>
        </a:p>
      </dgm:t>
    </dgm:pt>
    <dgm:pt modelId="{6BE94304-0C43-465C-B7E0-F53246791188}" type="parTrans" cxnId="{E9C61834-C6F8-4B42-8E80-9D4FCF5BA2E5}">
      <dgm:prSet/>
      <dgm:spPr/>
      <dgm:t>
        <a:bodyPr/>
        <a:lstStyle/>
        <a:p>
          <a:endParaRPr lang="en-GB"/>
        </a:p>
      </dgm:t>
    </dgm:pt>
    <dgm:pt modelId="{4198CD9C-5B7A-427F-BEAE-2389F94D57D4}" type="sibTrans" cxnId="{E9C61834-C6F8-4B42-8E80-9D4FCF5BA2E5}">
      <dgm:prSet/>
      <dgm:spPr/>
      <dgm:t>
        <a:bodyPr/>
        <a:lstStyle/>
        <a:p>
          <a:endParaRPr lang="en-GB"/>
        </a:p>
      </dgm:t>
    </dgm:pt>
    <dgm:pt modelId="{BA7061C0-B4BE-4BD3-A2BB-EF5A106AA7A1}">
      <dgm:prSet phldrT="[Text]" custT="1"/>
      <dgm:spPr/>
      <dgm:t>
        <a:bodyPr/>
        <a:lstStyle/>
        <a:p>
          <a:r>
            <a:rPr lang="en-GB" sz="1400" dirty="0"/>
            <a:t>Record taken of time of arrival and why candidate was late</a:t>
          </a:r>
        </a:p>
      </dgm:t>
    </dgm:pt>
    <dgm:pt modelId="{DEC6555E-4815-4573-BB64-7B72480BA042}" type="parTrans" cxnId="{5C523C9F-01FE-4E9B-BF9F-134D9D0152C4}">
      <dgm:prSet/>
      <dgm:spPr/>
      <dgm:t>
        <a:bodyPr/>
        <a:lstStyle/>
        <a:p>
          <a:endParaRPr lang="en-GB"/>
        </a:p>
      </dgm:t>
    </dgm:pt>
    <dgm:pt modelId="{5C49D88B-8EC4-47F3-908C-918BAA2E7D7F}" type="sibTrans" cxnId="{5C523C9F-01FE-4E9B-BF9F-134D9D0152C4}">
      <dgm:prSet/>
      <dgm:spPr/>
      <dgm:t>
        <a:bodyPr/>
        <a:lstStyle/>
        <a:p>
          <a:endParaRPr lang="en-GB"/>
        </a:p>
      </dgm:t>
    </dgm:pt>
    <dgm:pt modelId="{FD33E8DA-9179-4D76-BE64-37D85C8A1985}">
      <dgm:prSet phldrT="[Text]" custT="1"/>
      <dgm:spPr/>
      <dgm:t>
        <a:bodyPr/>
        <a:lstStyle/>
        <a:p>
          <a:r>
            <a:rPr lang="en-GB" sz="1400" dirty="0"/>
            <a:t>Candidate to be briefed on relevant Exam Rules and Regulations</a:t>
          </a:r>
        </a:p>
      </dgm:t>
    </dgm:pt>
    <dgm:pt modelId="{EDAED2FD-24E9-42D3-AB6E-008B3CCE9987}" type="parTrans" cxnId="{61A20638-E0A1-4FD9-86BD-8E05B1D50F47}">
      <dgm:prSet/>
      <dgm:spPr/>
      <dgm:t>
        <a:bodyPr/>
        <a:lstStyle/>
        <a:p>
          <a:endParaRPr lang="en-GB"/>
        </a:p>
      </dgm:t>
    </dgm:pt>
    <dgm:pt modelId="{96F5E7D2-FD5B-4687-9068-66761164A6E7}" type="sibTrans" cxnId="{61A20638-E0A1-4FD9-86BD-8E05B1D50F47}">
      <dgm:prSet/>
      <dgm:spPr/>
      <dgm:t>
        <a:bodyPr/>
        <a:lstStyle/>
        <a:p>
          <a:endParaRPr lang="en-GB"/>
        </a:p>
      </dgm:t>
    </dgm:pt>
    <dgm:pt modelId="{16DB7D12-2F18-402C-93ED-1CD2B21E19D9}">
      <dgm:prSet phldrT="[Text]"/>
      <dgm:spPr>
        <a:solidFill>
          <a:schemeClr val="tx2">
            <a:lumMod val="40000"/>
            <a:lumOff val="60000"/>
          </a:schemeClr>
        </a:solidFill>
      </dgm:spPr>
      <dgm:t>
        <a:bodyPr/>
        <a:lstStyle/>
        <a:p>
          <a:r>
            <a:rPr lang="en-GB" b="1" dirty="0">
              <a:solidFill>
                <a:schemeClr val="accent4"/>
              </a:solidFill>
            </a:rPr>
            <a:t>Candidate Taken to Exam Centre</a:t>
          </a:r>
        </a:p>
      </dgm:t>
    </dgm:pt>
    <dgm:pt modelId="{87432332-BD76-4386-9B73-7A2B2615875A}" type="parTrans" cxnId="{989C0B3E-25C9-4BA9-98E2-05B810578AAC}">
      <dgm:prSet/>
      <dgm:spPr/>
      <dgm:t>
        <a:bodyPr/>
        <a:lstStyle/>
        <a:p>
          <a:endParaRPr lang="en-GB"/>
        </a:p>
      </dgm:t>
    </dgm:pt>
    <dgm:pt modelId="{B504359E-DA20-42F5-8A86-632FB86C9984}" type="sibTrans" cxnId="{989C0B3E-25C9-4BA9-98E2-05B810578AAC}">
      <dgm:prSet/>
      <dgm:spPr/>
      <dgm:t>
        <a:bodyPr/>
        <a:lstStyle/>
        <a:p>
          <a:endParaRPr lang="en-GB"/>
        </a:p>
      </dgm:t>
    </dgm:pt>
    <dgm:pt modelId="{12BB35EC-E787-4EB8-BC0E-83C3A9152DC3}">
      <dgm:prSet custT="1"/>
      <dgm:spPr>
        <a:solidFill>
          <a:schemeClr val="bg2">
            <a:lumMod val="90000"/>
          </a:schemeClr>
        </a:solidFill>
      </dgm:spPr>
      <dgm:t>
        <a:bodyPr/>
        <a:lstStyle/>
        <a:p>
          <a:r>
            <a:rPr lang="en-GB" sz="1800" b="1" dirty="0">
              <a:solidFill>
                <a:schemeClr val="accent4"/>
              </a:solidFill>
            </a:rPr>
            <a:t>Candidate is given the full allowed time for the Exam</a:t>
          </a:r>
        </a:p>
      </dgm:t>
    </dgm:pt>
    <dgm:pt modelId="{6CD3C62F-1A3D-405E-8992-E3C08E85B050}" type="parTrans" cxnId="{491CB2D9-551E-4EA0-B735-70DA74144287}">
      <dgm:prSet/>
      <dgm:spPr/>
      <dgm:t>
        <a:bodyPr/>
        <a:lstStyle/>
        <a:p>
          <a:endParaRPr lang="en-GB"/>
        </a:p>
      </dgm:t>
    </dgm:pt>
    <dgm:pt modelId="{7CC4862D-3E48-459E-89A6-4442024E4111}" type="sibTrans" cxnId="{491CB2D9-551E-4EA0-B735-70DA74144287}">
      <dgm:prSet/>
      <dgm:spPr/>
      <dgm:t>
        <a:bodyPr/>
        <a:lstStyle/>
        <a:p>
          <a:endParaRPr lang="en-GB"/>
        </a:p>
      </dgm:t>
    </dgm:pt>
    <dgm:pt modelId="{3E1A8978-DA9E-463E-BE29-D99CD58EFBBE}">
      <dgm:prSet custT="1"/>
      <dgm:spPr/>
      <dgm:t>
        <a:bodyPr/>
        <a:lstStyle/>
        <a:p>
          <a:r>
            <a:rPr lang="en-GB" sz="1400" dirty="0"/>
            <a:t>Less than 1 hour late unless the exam has finished then Invigilator records start and finish times on Exam Board Attendance Record </a:t>
          </a:r>
        </a:p>
      </dgm:t>
    </dgm:pt>
    <dgm:pt modelId="{0B736485-CDCF-4509-BBCD-9ECE82160443}" type="parTrans" cxnId="{6EE15FDE-AAE9-4AD1-868C-A8AD58C3B1A5}">
      <dgm:prSet/>
      <dgm:spPr/>
      <dgm:t>
        <a:bodyPr/>
        <a:lstStyle/>
        <a:p>
          <a:endParaRPr lang="en-GB"/>
        </a:p>
      </dgm:t>
    </dgm:pt>
    <dgm:pt modelId="{99DCB376-EC9F-4482-8B75-ED69BA853A39}" type="sibTrans" cxnId="{6EE15FDE-AAE9-4AD1-868C-A8AD58C3B1A5}">
      <dgm:prSet/>
      <dgm:spPr/>
      <dgm:t>
        <a:bodyPr/>
        <a:lstStyle/>
        <a:p>
          <a:endParaRPr lang="en-GB"/>
        </a:p>
      </dgm:t>
    </dgm:pt>
    <dgm:pt modelId="{387657F7-F47D-4513-9C2D-CF5436D3B31A}">
      <dgm:prSet custT="1"/>
      <dgm:spPr/>
      <dgm:t>
        <a:bodyPr/>
        <a:lstStyle/>
        <a:p>
          <a:r>
            <a:rPr lang="en-GB" sz="1400" dirty="0"/>
            <a:t>If Candidate is more than one hour late or they arrive after the end of an exam that is less than one hour(Very Late Arrival) then EO or SLT will complete Very Late Arrival Report via Centre Admin Portal</a:t>
          </a:r>
          <a:endParaRPr lang="en-GB" sz="1400" dirty="0">
            <a:solidFill>
              <a:srgbClr val="FF0000"/>
            </a:solidFill>
          </a:endParaRPr>
        </a:p>
      </dgm:t>
    </dgm:pt>
    <dgm:pt modelId="{3EEB28B6-878B-4836-BCEE-5AB73A751778}" type="parTrans" cxnId="{B55C494E-09AA-4B19-AD37-CE9096F5D1FE}">
      <dgm:prSet/>
      <dgm:spPr/>
      <dgm:t>
        <a:bodyPr/>
        <a:lstStyle/>
        <a:p>
          <a:endParaRPr lang="en-GB"/>
        </a:p>
      </dgm:t>
    </dgm:pt>
    <dgm:pt modelId="{85EC3699-7BE3-4A18-B2D5-9FAE5581B9CC}" type="sibTrans" cxnId="{B55C494E-09AA-4B19-AD37-CE9096F5D1FE}">
      <dgm:prSet/>
      <dgm:spPr/>
      <dgm:t>
        <a:bodyPr/>
        <a:lstStyle/>
        <a:p>
          <a:endParaRPr lang="en-GB"/>
        </a:p>
      </dgm:t>
    </dgm:pt>
    <dgm:pt modelId="{7C4A97DD-52CD-408C-AA3C-C88ACEFE047B}" type="pres">
      <dgm:prSet presAssocID="{7E413EB6-3C20-4FE1-A118-7B3502E744F0}" presName="Name0" presStyleCnt="0">
        <dgm:presLayoutVars>
          <dgm:dir/>
          <dgm:animLvl val="lvl"/>
          <dgm:resizeHandles val="exact"/>
        </dgm:presLayoutVars>
      </dgm:prSet>
      <dgm:spPr/>
    </dgm:pt>
    <dgm:pt modelId="{CB12C982-0C45-4F34-8C0D-212BB4844D88}" type="pres">
      <dgm:prSet presAssocID="{12BB35EC-E787-4EB8-BC0E-83C3A9152DC3}" presName="boxAndChildren" presStyleCnt="0"/>
      <dgm:spPr/>
    </dgm:pt>
    <dgm:pt modelId="{E3458B71-444E-4E0C-8E38-BF5BA639148E}" type="pres">
      <dgm:prSet presAssocID="{12BB35EC-E787-4EB8-BC0E-83C3A9152DC3}" presName="parentTextBox" presStyleLbl="node1" presStyleIdx="0" presStyleCnt="4"/>
      <dgm:spPr/>
    </dgm:pt>
    <dgm:pt modelId="{BA7AB8CF-382F-4EE2-8E07-A5B864CDEDFD}" type="pres">
      <dgm:prSet presAssocID="{12BB35EC-E787-4EB8-BC0E-83C3A9152DC3}" presName="entireBox" presStyleLbl="node1" presStyleIdx="0" presStyleCnt="4" custScaleY="100963"/>
      <dgm:spPr/>
    </dgm:pt>
    <dgm:pt modelId="{0F3DE0C8-889C-4A7A-995A-4D39171DBB20}" type="pres">
      <dgm:prSet presAssocID="{12BB35EC-E787-4EB8-BC0E-83C3A9152DC3}" presName="descendantBox" presStyleCnt="0"/>
      <dgm:spPr/>
    </dgm:pt>
    <dgm:pt modelId="{D332F736-5E07-42D6-B254-F5962F8BF720}" type="pres">
      <dgm:prSet presAssocID="{3E1A8978-DA9E-463E-BE29-D99CD58EFBBE}" presName="childTextBox" presStyleLbl="fgAccFollowNode1" presStyleIdx="0" presStyleCnt="6" custAng="0" custScaleX="79876" custScaleY="137638" custLinFactNeighborX="-46" custLinFactNeighborY="-3873">
        <dgm:presLayoutVars>
          <dgm:bulletEnabled val="1"/>
        </dgm:presLayoutVars>
      </dgm:prSet>
      <dgm:spPr/>
    </dgm:pt>
    <dgm:pt modelId="{219C4B2C-16CE-4E2F-B731-04454A3255F4}" type="pres">
      <dgm:prSet presAssocID="{387657F7-F47D-4513-9C2D-CF5436D3B31A}" presName="childTextBox" presStyleLbl="fgAccFollowNode1" presStyleIdx="1" presStyleCnt="6" custScaleX="84927" custScaleY="135830" custLinFactNeighborX="-1498" custLinFactNeighborY="-4588">
        <dgm:presLayoutVars>
          <dgm:bulletEnabled val="1"/>
        </dgm:presLayoutVars>
      </dgm:prSet>
      <dgm:spPr/>
    </dgm:pt>
    <dgm:pt modelId="{D47AF5FA-DA80-4D41-B6B8-0C4B13ACA866}" type="pres">
      <dgm:prSet presAssocID="{B504359E-DA20-42F5-8A86-632FB86C9984}" presName="sp" presStyleCnt="0"/>
      <dgm:spPr/>
    </dgm:pt>
    <dgm:pt modelId="{8989286B-0FA2-4557-9C32-4A6F504F8830}" type="pres">
      <dgm:prSet presAssocID="{16DB7D12-2F18-402C-93ED-1CD2B21E19D9}" presName="arrowAndChildren" presStyleCnt="0"/>
      <dgm:spPr/>
    </dgm:pt>
    <dgm:pt modelId="{08E8F505-EEA8-4372-A059-C55298C283C5}" type="pres">
      <dgm:prSet presAssocID="{16DB7D12-2F18-402C-93ED-1CD2B21E19D9}" presName="parentTextArrow" presStyleLbl="node1" presStyleIdx="1" presStyleCnt="4" custScaleY="19202" custLinFactNeighborX="16908" custLinFactNeighborY="-1917"/>
      <dgm:spPr/>
    </dgm:pt>
    <dgm:pt modelId="{B5261EA0-93DF-431E-AFCF-ACD6F22BB22F}" type="pres">
      <dgm:prSet presAssocID="{4198CD9C-5B7A-427F-BEAE-2389F94D57D4}" presName="sp" presStyleCnt="0"/>
      <dgm:spPr/>
    </dgm:pt>
    <dgm:pt modelId="{F6AFE7BB-F21B-4C6B-8504-EF43F1CFECBD}" type="pres">
      <dgm:prSet presAssocID="{69EA1E23-A09A-4972-8CA8-9BAAA23A4BA5}" presName="arrowAndChildren" presStyleCnt="0"/>
      <dgm:spPr/>
    </dgm:pt>
    <dgm:pt modelId="{AA27457E-094D-4169-9EBA-BF5083C1411E}" type="pres">
      <dgm:prSet presAssocID="{69EA1E23-A09A-4972-8CA8-9BAAA23A4BA5}" presName="parentTextArrow" presStyleLbl="node1" presStyleIdx="1" presStyleCnt="4"/>
      <dgm:spPr/>
    </dgm:pt>
    <dgm:pt modelId="{FDE8B044-F165-492F-AF41-F9C0F5EE2C91}" type="pres">
      <dgm:prSet presAssocID="{69EA1E23-A09A-4972-8CA8-9BAAA23A4BA5}" presName="arrow" presStyleLbl="node1" presStyleIdx="2" presStyleCnt="4" custScaleY="46816"/>
      <dgm:spPr/>
    </dgm:pt>
    <dgm:pt modelId="{F778EB86-C666-4B0E-862B-0B9195CECE0A}" type="pres">
      <dgm:prSet presAssocID="{69EA1E23-A09A-4972-8CA8-9BAAA23A4BA5}" presName="descendantArrow" presStyleCnt="0"/>
      <dgm:spPr/>
    </dgm:pt>
    <dgm:pt modelId="{10BAC89F-131B-4BEF-BDAB-C2D0D517EED1}" type="pres">
      <dgm:prSet presAssocID="{BA7061C0-B4BE-4BD3-A2BB-EF5A106AA7A1}" presName="childTextArrow" presStyleLbl="fgAccFollowNode1" presStyleIdx="2" presStyleCnt="6" custScaleY="50622">
        <dgm:presLayoutVars>
          <dgm:bulletEnabled val="1"/>
        </dgm:presLayoutVars>
      </dgm:prSet>
      <dgm:spPr/>
    </dgm:pt>
    <dgm:pt modelId="{87AE88B9-2EC5-411E-BC94-A2A823FC0C55}" type="pres">
      <dgm:prSet presAssocID="{FD33E8DA-9179-4D76-BE64-37D85C8A1985}" presName="childTextArrow" presStyleLbl="fgAccFollowNode1" presStyleIdx="3" presStyleCnt="6" custScaleY="50622">
        <dgm:presLayoutVars>
          <dgm:bulletEnabled val="1"/>
        </dgm:presLayoutVars>
      </dgm:prSet>
      <dgm:spPr/>
    </dgm:pt>
    <dgm:pt modelId="{ABCAA7FC-9D9D-403D-86BF-0E1223BAE2FC}" type="pres">
      <dgm:prSet presAssocID="{7C989601-A027-48D8-BC41-142FD296BF2F}" presName="sp" presStyleCnt="0"/>
      <dgm:spPr/>
    </dgm:pt>
    <dgm:pt modelId="{25C3D596-A691-42B2-9637-8C28D42BC516}" type="pres">
      <dgm:prSet presAssocID="{1B20DCA9-08C1-44A8-B81A-A2DE1324F833}" presName="arrowAndChildren" presStyleCnt="0"/>
      <dgm:spPr/>
    </dgm:pt>
    <dgm:pt modelId="{AC25976B-C7DD-4D51-8592-ECDD9A20B32F}" type="pres">
      <dgm:prSet presAssocID="{1B20DCA9-08C1-44A8-B81A-A2DE1324F833}" presName="parentTextArrow" presStyleLbl="node1" presStyleIdx="2" presStyleCnt="4"/>
      <dgm:spPr/>
    </dgm:pt>
    <dgm:pt modelId="{3C3D2F69-AC3A-45D0-B840-57296120276E}" type="pres">
      <dgm:prSet presAssocID="{1B20DCA9-08C1-44A8-B81A-A2DE1324F833}" presName="arrow" presStyleLbl="node1" presStyleIdx="3" presStyleCnt="4" custScaleY="49147"/>
      <dgm:spPr/>
    </dgm:pt>
    <dgm:pt modelId="{831A102F-A351-4E08-96AC-34B749156C04}" type="pres">
      <dgm:prSet presAssocID="{1B20DCA9-08C1-44A8-B81A-A2DE1324F833}" presName="descendantArrow" presStyleCnt="0"/>
      <dgm:spPr/>
    </dgm:pt>
    <dgm:pt modelId="{9958C956-AEF9-46D6-9146-D20187FF8B1E}" type="pres">
      <dgm:prSet presAssocID="{4DF6B0D4-5CF3-4D14-AD01-B2FBA2B46CDC}" presName="childTextArrow" presStyleLbl="fgAccFollowNode1" presStyleIdx="4" presStyleCnt="6" custScaleY="41877" custLinFactNeighborY="2998">
        <dgm:presLayoutVars>
          <dgm:bulletEnabled val="1"/>
        </dgm:presLayoutVars>
      </dgm:prSet>
      <dgm:spPr/>
    </dgm:pt>
    <dgm:pt modelId="{2FCC32D5-67A6-4791-A2A0-58CC06DA6039}" type="pres">
      <dgm:prSet presAssocID="{5AF6FB31-A67E-458A-BFED-29F0F4159D34}" presName="childTextArrow" presStyleLbl="fgAccFollowNode1" presStyleIdx="5" presStyleCnt="6" custScaleY="41877" custLinFactNeighborY="2998">
        <dgm:presLayoutVars>
          <dgm:bulletEnabled val="1"/>
        </dgm:presLayoutVars>
      </dgm:prSet>
      <dgm:spPr/>
    </dgm:pt>
  </dgm:ptLst>
  <dgm:cxnLst>
    <dgm:cxn modelId="{290A3514-F382-492B-BC0D-FD9B3C141E33}" type="presOf" srcId="{16DB7D12-2F18-402C-93ED-1CD2B21E19D9}" destId="{08E8F505-EEA8-4372-A059-C55298C283C5}" srcOrd="0" destOrd="0" presId="urn:microsoft.com/office/officeart/2005/8/layout/process4"/>
    <dgm:cxn modelId="{F2C1DE2E-F84D-4542-A273-33A88A4FA2E3}" type="presOf" srcId="{BA7061C0-B4BE-4BD3-A2BB-EF5A106AA7A1}" destId="{10BAC89F-131B-4BEF-BDAB-C2D0D517EED1}" srcOrd="0" destOrd="0" presId="urn:microsoft.com/office/officeart/2005/8/layout/process4"/>
    <dgm:cxn modelId="{E9C61834-C6F8-4B42-8E80-9D4FCF5BA2E5}" srcId="{7E413EB6-3C20-4FE1-A118-7B3502E744F0}" destId="{69EA1E23-A09A-4972-8CA8-9BAAA23A4BA5}" srcOrd="1" destOrd="0" parTransId="{6BE94304-0C43-465C-B7E0-F53246791188}" sibTransId="{4198CD9C-5B7A-427F-BEAE-2389F94D57D4}"/>
    <dgm:cxn modelId="{61A20638-E0A1-4FD9-86BD-8E05B1D50F47}" srcId="{69EA1E23-A09A-4972-8CA8-9BAAA23A4BA5}" destId="{FD33E8DA-9179-4D76-BE64-37D85C8A1985}" srcOrd="1" destOrd="0" parTransId="{EDAED2FD-24E9-42D3-AB6E-008B3CCE9987}" sibTransId="{96F5E7D2-FD5B-4687-9068-66761164A6E7}"/>
    <dgm:cxn modelId="{4292783C-7B16-404A-81D1-81B0B80F2A9D}" type="presOf" srcId="{387657F7-F47D-4513-9C2D-CF5436D3B31A}" destId="{219C4B2C-16CE-4E2F-B731-04454A3255F4}" srcOrd="0" destOrd="0" presId="urn:microsoft.com/office/officeart/2005/8/layout/process4"/>
    <dgm:cxn modelId="{AA4CC03C-D4CA-4356-99A0-30BC9458DFFA}" type="presOf" srcId="{7E413EB6-3C20-4FE1-A118-7B3502E744F0}" destId="{7C4A97DD-52CD-408C-AA3C-C88ACEFE047B}" srcOrd="0" destOrd="0" presId="urn:microsoft.com/office/officeart/2005/8/layout/process4"/>
    <dgm:cxn modelId="{989C0B3E-25C9-4BA9-98E2-05B810578AAC}" srcId="{7E413EB6-3C20-4FE1-A118-7B3502E744F0}" destId="{16DB7D12-2F18-402C-93ED-1CD2B21E19D9}" srcOrd="2" destOrd="0" parTransId="{87432332-BD76-4386-9B73-7A2B2615875A}" sibTransId="{B504359E-DA20-42F5-8A86-632FB86C9984}"/>
    <dgm:cxn modelId="{A2074843-CDAE-472E-93CA-3F163447F87D}" type="presOf" srcId="{5AF6FB31-A67E-458A-BFED-29F0F4159D34}" destId="{2FCC32D5-67A6-4791-A2A0-58CC06DA6039}" srcOrd="0" destOrd="0" presId="urn:microsoft.com/office/officeart/2005/8/layout/process4"/>
    <dgm:cxn modelId="{2D524446-715B-452F-85C5-EE323CAFD4C7}" type="presOf" srcId="{1B20DCA9-08C1-44A8-B81A-A2DE1324F833}" destId="{3C3D2F69-AC3A-45D0-B840-57296120276E}" srcOrd="1" destOrd="0" presId="urn:microsoft.com/office/officeart/2005/8/layout/process4"/>
    <dgm:cxn modelId="{14FB3C4B-079C-4498-A0C8-1BB003A6974B}" type="presOf" srcId="{4DF6B0D4-5CF3-4D14-AD01-B2FBA2B46CDC}" destId="{9958C956-AEF9-46D6-9146-D20187FF8B1E}" srcOrd="0" destOrd="0" presId="urn:microsoft.com/office/officeart/2005/8/layout/process4"/>
    <dgm:cxn modelId="{B55C494E-09AA-4B19-AD37-CE9096F5D1FE}" srcId="{12BB35EC-E787-4EB8-BC0E-83C3A9152DC3}" destId="{387657F7-F47D-4513-9C2D-CF5436D3B31A}" srcOrd="1" destOrd="0" parTransId="{3EEB28B6-878B-4836-BCEE-5AB73A751778}" sibTransId="{85EC3699-7BE3-4A18-B2D5-9FAE5581B9CC}"/>
    <dgm:cxn modelId="{BB48C16E-710C-4E90-BFBB-499A79D272F7}" type="presOf" srcId="{69EA1E23-A09A-4972-8CA8-9BAAA23A4BA5}" destId="{AA27457E-094D-4169-9EBA-BF5083C1411E}" srcOrd="0" destOrd="0" presId="urn:microsoft.com/office/officeart/2005/8/layout/process4"/>
    <dgm:cxn modelId="{E694BD89-A5E8-4F18-9806-CBD427BA2237}" srcId="{1B20DCA9-08C1-44A8-B81A-A2DE1324F833}" destId="{5AF6FB31-A67E-458A-BFED-29F0F4159D34}" srcOrd="1" destOrd="0" parTransId="{2BFBC439-CA5F-4A4A-91D2-A0D283996A80}" sibTransId="{8A2225B3-5717-4EF8-BB85-FD76BC4AEB0C}"/>
    <dgm:cxn modelId="{75F4E694-57A4-43AE-BE1C-78F486BFC713}" type="presOf" srcId="{3E1A8978-DA9E-463E-BE29-D99CD58EFBBE}" destId="{D332F736-5E07-42D6-B254-F5962F8BF720}" srcOrd="0" destOrd="0" presId="urn:microsoft.com/office/officeart/2005/8/layout/process4"/>
    <dgm:cxn modelId="{1EBA9A9E-83F7-4C33-810A-9AF057C43212}" type="presOf" srcId="{1B20DCA9-08C1-44A8-B81A-A2DE1324F833}" destId="{AC25976B-C7DD-4D51-8592-ECDD9A20B32F}" srcOrd="0" destOrd="0" presId="urn:microsoft.com/office/officeart/2005/8/layout/process4"/>
    <dgm:cxn modelId="{5C523C9F-01FE-4E9B-BF9F-134D9D0152C4}" srcId="{69EA1E23-A09A-4972-8CA8-9BAAA23A4BA5}" destId="{BA7061C0-B4BE-4BD3-A2BB-EF5A106AA7A1}" srcOrd="0" destOrd="0" parTransId="{DEC6555E-4815-4573-BB64-7B72480BA042}" sibTransId="{5C49D88B-8EC4-47F3-908C-918BAA2E7D7F}"/>
    <dgm:cxn modelId="{7B145AA8-C6D4-4193-9248-42753C295E04}" srcId="{7E413EB6-3C20-4FE1-A118-7B3502E744F0}" destId="{1B20DCA9-08C1-44A8-B81A-A2DE1324F833}" srcOrd="0" destOrd="0" parTransId="{F7DD2598-92DA-47F1-B017-03795F3A1CE7}" sibTransId="{7C989601-A027-48D8-BC41-142FD296BF2F}"/>
    <dgm:cxn modelId="{8E75E3BC-D245-4F99-838C-8FEE6E7602F6}" type="presOf" srcId="{69EA1E23-A09A-4972-8CA8-9BAAA23A4BA5}" destId="{FDE8B044-F165-492F-AF41-F9C0F5EE2C91}" srcOrd="1" destOrd="0" presId="urn:microsoft.com/office/officeart/2005/8/layout/process4"/>
    <dgm:cxn modelId="{6A6E95C2-16F9-4036-A43A-695FE64BD14D}" type="presOf" srcId="{FD33E8DA-9179-4D76-BE64-37D85C8A1985}" destId="{87AE88B9-2EC5-411E-BC94-A2A823FC0C55}" srcOrd="0" destOrd="0" presId="urn:microsoft.com/office/officeart/2005/8/layout/process4"/>
    <dgm:cxn modelId="{0EE8AAC5-B0AD-4F3D-90B6-6862DB9B7E11}" srcId="{1B20DCA9-08C1-44A8-B81A-A2DE1324F833}" destId="{4DF6B0D4-5CF3-4D14-AD01-B2FBA2B46CDC}" srcOrd="0" destOrd="0" parTransId="{2F5D0B96-8905-4AE4-8060-CD151EAD33BC}" sibTransId="{677F2F37-2538-4DBC-8AF9-92B1CF51A39A}"/>
    <dgm:cxn modelId="{CC4DD2D0-2B30-49E3-85AF-4F36ADE01471}" type="presOf" srcId="{12BB35EC-E787-4EB8-BC0E-83C3A9152DC3}" destId="{BA7AB8CF-382F-4EE2-8E07-A5B864CDEDFD}" srcOrd="1" destOrd="0" presId="urn:microsoft.com/office/officeart/2005/8/layout/process4"/>
    <dgm:cxn modelId="{491CB2D9-551E-4EA0-B735-70DA74144287}" srcId="{7E413EB6-3C20-4FE1-A118-7B3502E744F0}" destId="{12BB35EC-E787-4EB8-BC0E-83C3A9152DC3}" srcOrd="3" destOrd="0" parTransId="{6CD3C62F-1A3D-405E-8992-E3C08E85B050}" sibTransId="{7CC4862D-3E48-459E-89A6-4442024E4111}"/>
    <dgm:cxn modelId="{A065FAD9-FF3F-4054-B3C9-E07FB0E21DFE}" type="presOf" srcId="{12BB35EC-E787-4EB8-BC0E-83C3A9152DC3}" destId="{E3458B71-444E-4E0C-8E38-BF5BA639148E}" srcOrd="0" destOrd="0" presId="urn:microsoft.com/office/officeart/2005/8/layout/process4"/>
    <dgm:cxn modelId="{6EE15FDE-AAE9-4AD1-868C-A8AD58C3B1A5}" srcId="{12BB35EC-E787-4EB8-BC0E-83C3A9152DC3}" destId="{3E1A8978-DA9E-463E-BE29-D99CD58EFBBE}" srcOrd="0" destOrd="0" parTransId="{0B736485-CDCF-4509-BBCD-9ECE82160443}" sibTransId="{99DCB376-EC9F-4482-8B75-ED69BA853A39}"/>
    <dgm:cxn modelId="{178B17B2-8E9B-4F74-9348-4BB23F9AB158}" type="presParOf" srcId="{7C4A97DD-52CD-408C-AA3C-C88ACEFE047B}" destId="{CB12C982-0C45-4F34-8C0D-212BB4844D88}" srcOrd="0" destOrd="0" presId="urn:microsoft.com/office/officeart/2005/8/layout/process4"/>
    <dgm:cxn modelId="{E9F6991C-E9DF-4340-A024-7452080BB862}" type="presParOf" srcId="{CB12C982-0C45-4F34-8C0D-212BB4844D88}" destId="{E3458B71-444E-4E0C-8E38-BF5BA639148E}" srcOrd="0" destOrd="0" presId="urn:microsoft.com/office/officeart/2005/8/layout/process4"/>
    <dgm:cxn modelId="{56CDCA53-FB7E-45BD-A091-192E9B7A4137}" type="presParOf" srcId="{CB12C982-0C45-4F34-8C0D-212BB4844D88}" destId="{BA7AB8CF-382F-4EE2-8E07-A5B864CDEDFD}" srcOrd="1" destOrd="0" presId="urn:microsoft.com/office/officeart/2005/8/layout/process4"/>
    <dgm:cxn modelId="{1E10F3C3-5D99-4961-90C2-8B48A3C82CE4}" type="presParOf" srcId="{CB12C982-0C45-4F34-8C0D-212BB4844D88}" destId="{0F3DE0C8-889C-4A7A-995A-4D39171DBB20}" srcOrd="2" destOrd="0" presId="urn:microsoft.com/office/officeart/2005/8/layout/process4"/>
    <dgm:cxn modelId="{969738B4-75F0-47FA-BDC9-3CB9C525D965}" type="presParOf" srcId="{0F3DE0C8-889C-4A7A-995A-4D39171DBB20}" destId="{D332F736-5E07-42D6-B254-F5962F8BF720}" srcOrd="0" destOrd="0" presId="urn:microsoft.com/office/officeart/2005/8/layout/process4"/>
    <dgm:cxn modelId="{A4FDC7B6-4610-4742-BC36-8BAA209E3BF9}" type="presParOf" srcId="{0F3DE0C8-889C-4A7A-995A-4D39171DBB20}" destId="{219C4B2C-16CE-4E2F-B731-04454A3255F4}" srcOrd="1" destOrd="0" presId="urn:microsoft.com/office/officeart/2005/8/layout/process4"/>
    <dgm:cxn modelId="{4E5691C9-A306-42A6-81AD-6ABCED1E8BEC}" type="presParOf" srcId="{7C4A97DD-52CD-408C-AA3C-C88ACEFE047B}" destId="{D47AF5FA-DA80-4D41-B6B8-0C4B13ACA866}" srcOrd="1" destOrd="0" presId="urn:microsoft.com/office/officeart/2005/8/layout/process4"/>
    <dgm:cxn modelId="{7F922AEF-B9A3-4237-8187-126972E2C10C}" type="presParOf" srcId="{7C4A97DD-52CD-408C-AA3C-C88ACEFE047B}" destId="{8989286B-0FA2-4557-9C32-4A6F504F8830}" srcOrd="2" destOrd="0" presId="urn:microsoft.com/office/officeart/2005/8/layout/process4"/>
    <dgm:cxn modelId="{3FC9FF49-4774-42B4-A87E-48F1EB9EFF52}" type="presParOf" srcId="{8989286B-0FA2-4557-9C32-4A6F504F8830}" destId="{08E8F505-EEA8-4372-A059-C55298C283C5}" srcOrd="0" destOrd="0" presId="urn:microsoft.com/office/officeart/2005/8/layout/process4"/>
    <dgm:cxn modelId="{E9DC4FDF-BF6A-48A5-8BDD-D256A2BE3B64}" type="presParOf" srcId="{7C4A97DD-52CD-408C-AA3C-C88ACEFE047B}" destId="{B5261EA0-93DF-431E-AFCF-ACD6F22BB22F}" srcOrd="3" destOrd="0" presId="urn:microsoft.com/office/officeart/2005/8/layout/process4"/>
    <dgm:cxn modelId="{48E1492D-105B-40CD-9773-C47FD8661FB1}" type="presParOf" srcId="{7C4A97DD-52CD-408C-AA3C-C88ACEFE047B}" destId="{F6AFE7BB-F21B-4C6B-8504-EF43F1CFECBD}" srcOrd="4" destOrd="0" presId="urn:microsoft.com/office/officeart/2005/8/layout/process4"/>
    <dgm:cxn modelId="{078C1163-FD4B-4E9F-9069-B9BF0F9CC79B}" type="presParOf" srcId="{F6AFE7BB-F21B-4C6B-8504-EF43F1CFECBD}" destId="{AA27457E-094D-4169-9EBA-BF5083C1411E}" srcOrd="0" destOrd="0" presId="urn:microsoft.com/office/officeart/2005/8/layout/process4"/>
    <dgm:cxn modelId="{9532E442-0C85-45FD-8FE6-8A4AEECC9CE0}" type="presParOf" srcId="{F6AFE7BB-F21B-4C6B-8504-EF43F1CFECBD}" destId="{FDE8B044-F165-492F-AF41-F9C0F5EE2C91}" srcOrd="1" destOrd="0" presId="urn:microsoft.com/office/officeart/2005/8/layout/process4"/>
    <dgm:cxn modelId="{27C972BD-EE76-48B7-B8B0-71A67CBCE5C1}" type="presParOf" srcId="{F6AFE7BB-F21B-4C6B-8504-EF43F1CFECBD}" destId="{F778EB86-C666-4B0E-862B-0B9195CECE0A}" srcOrd="2" destOrd="0" presId="urn:microsoft.com/office/officeart/2005/8/layout/process4"/>
    <dgm:cxn modelId="{C26FF0B3-9A57-4EF7-9A49-A8F4E62A2749}" type="presParOf" srcId="{F778EB86-C666-4B0E-862B-0B9195CECE0A}" destId="{10BAC89F-131B-4BEF-BDAB-C2D0D517EED1}" srcOrd="0" destOrd="0" presId="urn:microsoft.com/office/officeart/2005/8/layout/process4"/>
    <dgm:cxn modelId="{5CD12443-D4EB-4191-A1A9-FED8301F283D}" type="presParOf" srcId="{F778EB86-C666-4B0E-862B-0B9195CECE0A}" destId="{87AE88B9-2EC5-411E-BC94-A2A823FC0C55}" srcOrd="1" destOrd="0" presId="urn:microsoft.com/office/officeart/2005/8/layout/process4"/>
    <dgm:cxn modelId="{0B33186E-3243-4123-933C-4FEE83D2678D}" type="presParOf" srcId="{7C4A97DD-52CD-408C-AA3C-C88ACEFE047B}" destId="{ABCAA7FC-9D9D-403D-86BF-0E1223BAE2FC}" srcOrd="5" destOrd="0" presId="urn:microsoft.com/office/officeart/2005/8/layout/process4"/>
    <dgm:cxn modelId="{AC7147FF-60FE-4B95-94AF-5C939E790A39}" type="presParOf" srcId="{7C4A97DD-52CD-408C-AA3C-C88ACEFE047B}" destId="{25C3D596-A691-42B2-9637-8C28D42BC516}" srcOrd="6" destOrd="0" presId="urn:microsoft.com/office/officeart/2005/8/layout/process4"/>
    <dgm:cxn modelId="{4E0A1E6B-92EC-45D1-B839-72657EFC1502}" type="presParOf" srcId="{25C3D596-A691-42B2-9637-8C28D42BC516}" destId="{AC25976B-C7DD-4D51-8592-ECDD9A20B32F}" srcOrd="0" destOrd="0" presId="urn:microsoft.com/office/officeart/2005/8/layout/process4"/>
    <dgm:cxn modelId="{9E19BEC7-6128-48D4-BD84-1D997FDE24E7}" type="presParOf" srcId="{25C3D596-A691-42B2-9637-8C28D42BC516}" destId="{3C3D2F69-AC3A-45D0-B840-57296120276E}" srcOrd="1" destOrd="0" presId="urn:microsoft.com/office/officeart/2005/8/layout/process4"/>
    <dgm:cxn modelId="{F843753F-97EC-4B3D-A6B7-819E36956CFE}" type="presParOf" srcId="{25C3D596-A691-42B2-9637-8C28D42BC516}" destId="{831A102F-A351-4E08-96AC-34B749156C04}" srcOrd="2" destOrd="0" presId="urn:microsoft.com/office/officeart/2005/8/layout/process4"/>
    <dgm:cxn modelId="{E97A5C24-3966-4C37-AA4D-2BAD53D27BDC}" type="presParOf" srcId="{831A102F-A351-4E08-96AC-34B749156C04}" destId="{9958C956-AEF9-46D6-9146-D20187FF8B1E}" srcOrd="0" destOrd="0" presId="urn:microsoft.com/office/officeart/2005/8/layout/process4"/>
    <dgm:cxn modelId="{AA898A1A-15D2-4C43-BAAF-75F0C7E0B9E3}" type="presParOf" srcId="{831A102F-A351-4E08-96AC-34B749156C04}" destId="{2FCC32D5-67A6-4791-A2A0-58CC06DA6039}" srcOrd="1" destOrd="0" presId="urn:microsoft.com/office/officeart/2005/8/layout/process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D4AC534E-B3DF-415E-B23C-7AA6A238A98E}"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54059A38-3324-42F7-BA25-EFFF95EBE37A}">
      <dgm:prSet custT="1"/>
      <dgm:spPr>
        <a:solidFill>
          <a:srgbClr val="0070C0"/>
        </a:solidFill>
      </dgm:spPr>
      <dgm:t>
        <a:bodyPr/>
        <a:lstStyle/>
        <a:p>
          <a:r>
            <a:rPr lang="en-US" sz="3600" b="1" dirty="0">
              <a:solidFill>
                <a:schemeClr val="bg1"/>
              </a:solidFill>
            </a:rPr>
            <a:t>AFTER THE EXAM</a:t>
          </a:r>
          <a:r>
            <a:rPr lang="en-US" sz="3600" dirty="0">
              <a:solidFill>
                <a:schemeClr val="bg1"/>
              </a:solidFill>
            </a:rPr>
            <a:t> </a:t>
          </a:r>
        </a:p>
      </dgm:t>
    </dgm:pt>
    <dgm:pt modelId="{78DDBABD-56E8-42E0-9FDE-8412F2711D3D}" type="parTrans" cxnId="{16393591-FFA1-4AEA-88CC-0AD9D60514CA}">
      <dgm:prSet/>
      <dgm:spPr/>
      <dgm:t>
        <a:bodyPr/>
        <a:lstStyle/>
        <a:p>
          <a:endParaRPr lang="en-US"/>
        </a:p>
      </dgm:t>
    </dgm:pt>
    <dgm:pt modelId="{F9AA31AD-9E8E-49EA-A584-1BF3F8EC71D2}" type="sibTrans" cxnId="{16393591-FFA1-4AEA-88CC-0AD9D60514CA}">
      <dgm:prSet/>
      <dgm:spPr/>
      <dgm:t>
        <a:bodyPr/>
        <a:lstStyle/>
        <a:p>
          <a:endParaRPr lang="en-US"/>
        </a:p>
      </dgm:t>
    </dgm:pt>
    <dgm:pt modelId="{88A2A1FD-C172-4C1B-8031-FE6230587A77}">
      <dgm:prSet/>
      <dgm:spPr>
        <a:solidFill>
          <a:schemeClr val="tx2">
            <a:lumMod val="20000"/>
            <a:lumOff val="80000"/>
          </a:schemeClr>
        </a:solidFill>
      </dgm:spPr>
      <dgm:t>
        <a:bodyPr/>
        <a:lstStyle/>
        <a:p>
          <a:r>
            <a:rPr lang="en-US" dirty="0">
              <a:solidFill>
                <a:schemeClr val="bg1"/>
              </a:solidFill>
            </a:rPr>
            <a:t>When the exam is over, place any used supplementary sheets in order into your answer booklet. Do not remove any materials.</a:t>
          </a:r>
        </a:p>
      </dgm:t>
    </dgm:pt>
    <dgm:pt modelId="{90B81A04-56B9-469F-A8FF-CDD2E4B52E47}" type="parTrans" cxnId="{71907A22-481A-4FC0-9319-E6E65BB8A955}">
      <dgm:prSet/>
      <dgm:spPr/>
      <dgm:t>
        <a:bodyPr/>
        <a:lstStyle/>
        <a:p>
          <a:endParaRPr lang="en-US"/>
        </a:p>
      </dgm:t>
    </dgm:pt>
    <dgm:pt modelId="{8434A2D8-B4D5-458F-B052-9B216ED86B97}" type="sibTrans" cxnId="{71907A22-481A-4FC0-9319-E6E65BB8A955}">
      <dgm:prSet/>
      <dgm:spPr/>
      <dgm:t>
        <a:bodyPr/>
        <a:lstStyle/>
        <a:p>
          <a:endParaRPr lang="en-US"/>
        </a:p>
      </dgm:t>
    </dgm:pt>
    <dgm:pt modelId="{F3EA696F-B9F0-4375-AA69-7047DF1215D9}">
      <dgm:prSet/>
      <dgm:spPr>
        <a:solidFill>
          <a:schemeClr val="tx2">
            <a:lumMod val="60000"/>
            <a:lumOff val="40000"/>
          </a:schemeClr>
        </a:solidFill>
      </dgm:spPr>
      <dgm:t>
        <a:bodyPr/>
        <a:lstStyle/>
        <a:p>
          <a:r>
            <a:rPr lang="en-US" dirty="0">
              <a:solidFill>
                <a:schemeClr val="bg1"/>
              </a:solidFill>
            </a:rPr>
            <a:t>Do not leave the venue until told to do so</a:t>
          </a:r>
        </a:p>
      </dgm:t>
    </dgm:pt>
    <dgm:pt modelId="{B4BC4AA9-34F1-48E7-930F-A72C11DB328C}" type="parTrans" cxnId="{7586E21B-5F79-4804-8332-54664ADA8C4D}">
      <dgm:prSet/>
      <dgm:spPr/>
      <dgm:t>
        <a:bodyPr/>
        <a:lstStyle/>
        <a:p>
          <a:endParaRPr lang="en-US"/>
        </a:p>
      </dgm:t>
    </dgm:pt>
    <dgm:pt modelId="{05DA782A-8FD1-4273-9CA8-2332C02F68B3}" type="sibTrans" cxnId="{7586E21B-5F79-4804-8332-54664ADA8C4D}">
      <dgm:prSet/>
      <dgm:spPr/>
      <dgm:t>
        <a:bodyPr/>
        <a:lstStyle/>
        <a:p>
          <a:endParaRPr lang="en-US"/>
        </a:p>
      </dgm:t>
    </dgm:pt>
    <dgm:pt modelId="{D10D6B6C-5AC1-45AD-BDDB-B15AFBE658C9}">
      <dgm:prSet/>
      <dgm:spPr>
        <a:solidFill>
          <a:schemeClr val="tx2">
            <a:lumMod val="75000"/>
          </a:schemeClr>
        </a:solidFill>
      </dgm:spPr>
      <dgm:t>
        <a:bodyPr/>
        <a:lstStyle/>
        <a:p>
          <a:r>
            <a:rPr lang="en-US" dirty="0">
              <a:solidFill>
                <a:schemeClr val="bg1"/>
              </a:solidFill>
            </a:rPr>
            <a:t>Leave quietly as there may be other pupils / exams continuing</a:t>
          </a:r>
        </a:p>
      </dgm:t>
    </dgm:pt>
    <dgm:pt modelId="{F2448F7B-D549-42EB-B3CA-F2E7628E8C58}" type="parTrans" cxnId="{176EA816-AA78-43B6-9705-C84F944FDF39}">
      <dgm:prSet/>
      <dgm:spPr/>
      <dgm:t>
        <a:bodyPr/>
        <a:lstStyle/>
        <a:p>
          <a:endParaRPr lang="en-US"/>
        </a:p>
      </dgm:t>
    </dgm:pt>
    <dgm:pt modelId="{32F6A9B7-376A-432D-B638-24DAD3A30C82}" type="sibTrans" cxnId="{176EA816-AA78-43B6-9705-C84F944FDF39}">
      <dgm:prSet/>
      <dgm:spPr/>
      <dgm:t>
        <a:bodyPr/>
        <a:lstStyle/>
        <a:p>
          <a:endParaRPr lang="en-US"/>
        </a:p>
      </dgm:t>
    </dgm:pt>
    <dgm:pt modelId="{393D925A-E1C8-4448-B515-D0DA73B49A15}">
      <dgm:prSet/>
      <dgm:spPr>
        <a:solidFill>
          <a:srgbClr val="00B0F0"/>
        </a:solidFill>
      </dgm:spPr>
      <dgm:t>
        <a:bodyPr/>
        <a:lstStyle/>
        <a:p>
          <a:r>
            <a:rPr lang="en-US" dirty="0">
              <a:solidFill>
                <a:schemeClr val="bg1"/>
              </a:solidFill>
            </a:rPr>
            <a:t>Take all personal belongings with you, including your mobile phone and/or smart watch. </a:t>
          </a:r>
        </a:p>
      </dgm:t>
    </dgm:pt>
    <dgm:pt modelId="{6F9843E2-72C5-4214-AE7A-BDF15C50BE68}" type="parTrans" cxnId="{F77256A9-9B11-4778-AE11-C62ED3127829}">
      <dgm:prSet/>
      <dgm:spPr/>
      <dgm:t>
        <a:bodyPr/>
        <a:lstStyle/>
        <a:p>
          <a:endParaRPr lang="en-US"/>
        </a:p>
      </dgm:t>
    </dgm:pt>
    <dgm:pt modelId="{ED2FB489-6903-4A89-9690-4117AA2268B0}" type="sibTrans" cxnId="{F77256A9-9B11-4778-AE11-C62ED3127829}">
      <dgm:prSet/>
      <dgm:spPr/>
      <dgm:t>
        <a:bodyPr/>
        <a:lstStyle/>
        <a:p>
          <a:endParaRPr lang="en-US"/>
        </a:p>
      </dgm:t>
    </dgm:pt>
    <dgm:pt modelId="{DC35772D-1C45-4EF6-A772-FAF27DA0FE2F}" type="pres">
      <dgm:prSet presAssocID="{D4AC534E-B3DF-415E-B23C-7AA6A238A98E}" presName="linear" presStyleCnt="0">
        <dgm:presLayoutVars>
          <dgm:animLvl val="lvl"/>
          <dgm:resizeHandles val="exact"/>
        </dgm:presLayoutVars>
      </dgm:prSet>
      <dgm:spPr/>
    </dgm:pt>
    <dgm:pt modelId="{C57BFDF3-B2FD-4F8D-8944-ED0A3B996B9B}" type="pres">
      <dgm:prSet presAssocID="{54059A38-3324-42F7-BA25-EFFF95EBE37A}" presName="parentText" presStyleLbl="node1" presStyleIdx="0" presStyleCnt="5">
        <dgm:presLayoutVars>
          <dgm:chMax val="0"/>
          <dgm:bulletEnabled val="1"/>
        </dgm:presLayoutVars>
      </dgm:prSet>
      <dgm:spPr/>
    </dgm:pt>
    <dgm:pt modelId="{F717BF51-5A88-4B5A-A2F5-9A68496911FE}" type="pres">
      <dgm:prSet presAssocID="{F9AA31AD-9E8E-49EA-A584-1BF3F8EC71D2}" presName="spacer" presStyleCnt="0"/>
      <dgm:spPr/>
    </dgm:pt>
    <dgm:pt modelId="{A1DB592B-B364-4C45-A676-8D7EF5F3DE56}" type="pres">
      <dgm:prSet presAssocID="{88A2A1FD-C172-4C1B-8031-FE6230587A77}" presName="parentText" presStyleLbl="node1" presStyleIdx="1" presStyleCnt="5">
        <dgm:presLayoutVars>
          <dgm:chMax val="0"/>
          <dgm:bulletEnabled val="1"/>
        </dgm:presLayoutVars>
      </dgm:prSet>
      <dgm:spPr/>
    </dgm:pt>
    <dgm:pt modelId="{D271DBD7-528E-41C3-BE67-F666ECE7F057}" type="pres">
      <dgm:prSet presAssocID="{8434A2D8-B4D5-458F-B052-9B216ED86B97}" presName="spacer" presStyleCnt="0"/>
      <dgm:spPr/>
    </dgm:pt>
    <dgm:pt modelId="{FC4D245B-6A82-46F4-90F7-75BEAFE48D92}" type="pres">
      <dgm:prSet presAssocID="{F3EA696F-B9F0-4375-AA69-7047DF1215D9}" presName="parentText" presStyleLbl="node1" presStyleIdx="2" presStyleCnt="5">
        <dgm:presLayoutVars>
          <dgm:chMax val="0"/>
          <dgm:bulletEnabled val="1"/>
        </dgm:presLayoutVars>
      </dgm:prSet>
      <dgm:spPr/>
    </dgm:pt>
    <dgm:pt modelId="{1BCCF11A-ACDB-4394-9511-C5A1FA09C2D2}" type="pres">
      <dgm:prSet presAssocID="{05DA782A-8FD1-4273-9CA8-2332C02F68B3}" presName="spacer" presStyleCnt="0"/>
      <dgm:spPr/>
    </dgm:pt>
    <dgm:pt modelId="{5A74C02D-F8FF-4D28-AFCA-67FC674DC833}" type="pres">
      <dgm:prSet presAssocID="{D10D6B6C-5AC1-45AD-BDDB-B15AFBE658C9}" presName="parentText" presStyleLbl="node1" presStyleIdx="3" presStyleCnt="5">
        <dgm:presLayoutVars>
          <dgm:chMax val="0"/>
          <dgm:bulletEnabled val="1"/>
        </dgm:presLayoutVars>
      </dgm:prSet>
      <dgm:spPr/>
    </dgm:pt>
    <dgm:pt modelId="{1C051715-B579-4249-BFA7-C409EA9D62C5}" type="pres">
      <dgm:prSet presAssocID="{32F6A9B7-376A-432D-B638-24DAD3A30C82}" presName="spacer" presStyleCnt="0"/>
      <dgm:spPr/>
    </dgm:pt>
    <dgm:pt modelId="{C19FCDD6-6E85-49BA-A2A7-910555A8FC84}" type="pres">
      <dgm:prSet presAssocID="{393D925A-E1C8-4448-B515-D0DA73B49A15}" presName="parentText" presStyleLbl="node1" presStyleIdx="4" presStyleCnt="5">
        <dgm:presLayoutVars>
          <dgm:chMax val="0"/>
          <dgm:bulletEnabled val="1"/>
        </dgm:presLayoutVars>
      </dgm:prSet>
      <dgm:spPr/>
    </dgm:pt>
  </dgm:ptLst>
  <dgm:cxnLst>
    <dgm:cxn modelId="{04177001-8A4D-4D2C-AF0F-B8DA6A4E14FB}" type="presOf" srcId="{54059A38-3324-42F7-BA25-EFFF95EBE37A}" destId="{C57BFDF3-B2FD-4F8D-8944-ED0A3B996B9B}" srcOrd="0" destOrd="0" presId="urn:microsoft.com/office/officeart/2005/8/layout/vList2"/>
    <dgm:cxn modelId="{23C9C90A-B1B7-480A-80DB-D8513A6727DF}" type="presOf" srcId="{D10D6B6C-5AC1-45AD-BDDB-B15AFBE658C9}" destId="{5A74C02D-F8FF-4D28-AFCA-67FC674DC833}" srcOrd="0" destOrd="0" presId="urn:microsoft.com/office/officeart/2005/8/layout/vList2"/>
    <dgm:cxn modelId="{27E71D14-ED1C-47A7-AD97-07DEE6BA1D0D}" type="presOf" srcId="{88A2A1FD-C172-4C1B-8031-FE6230587A77}" destId="{A1DB592B-B364-4C45-A676-8D7EF5F3DE56}" srcOrd="0" destOrd="0" presId="urn:microsoft.com/office/officeart/2005/8/layout/vList2"/>
    <dgm:cxn modelId="{176EA816-AA78-43B6-9705-C84F944FDF39}" srcId="{D4AC534E-B3DF-415E-B23C-7AA6A238A98E}" destId="{D10D6B6C-5AC1-45AD-BDDB-B15AFBE658C9}" srcOrd="3" destOrd="0" parTransId="{F2448F7B-D549-42EB-B3CA-F2E7628E8C58}" sibTransId="{32F6A9B7-376A-432D-B638-24DAD3A30C82}"/>
    <dgm:cxn modelId="{7586E21B-5F79-4804-8332-54664ADA8C4D}" srcId="{D4AC534E-B3DF-415E-B23C-7AA6A238A98E}" destId="{F3EA696F-B9F0-4375-AA69-7047DF1215D9}" srcOrd="2" destOrd="0" parTransId="{B4BC4AA9-34F1-48E7-930F-A72C11DB328C}" sibTransId="{05DA782A-8FD1-4273-9CA8-2332C02F68B3}"/>
    <dgm:cxn modelId="{71907A22-481A-4FC0-9319-E6E65BB8A955}" srcId="{D4AC534E-B3DF-415E-B23C-7AA6A238A98E}" destId="{88A2A1FD-C172-4C1B-8031-FE6230587A77}" srcOrd="1" destOrd="0" parTransId="{90B81A04-56B9-469F-A8FF-CDD2E4B52E47}" sibTransId="{8434A2D8-B4D5-458F-B052-9B216ED86B97}"/>
    <dgm:cxn modelId="{16393591-FFA1-4AEA-88CC-0AD9D60514CA}" srcId="{D4AC534E-B3DF-415E-B23C-7AA6A238A98E}" destId="{54059A38-3324-42F7-BA25-EFFF95EBE37A}" srcOrd="0" destOrd="0" parTransId="{78DDBABD-56E8-42E0-9FDE-8412F2711D3D}" sibTransId="{F9AA31AD-9E8E-49EA-A584-1BF3F8EC71D2}"/>
    <dgm:cxn modelId="{6EF9F7A5-4E68-48AE-8DF9-38434896D23B}" type="presOf" srcId="{F3EA696F-B9F0-4375-AA69-7047DF1215D9}" destId="{FC4D245B-6A82-46F4-90F7-75BEAFE48D92}" srcOrd="0" destOrd="0" presId="urn:microsoft.com/office/officeart/2005/8/layout/vList2"/>
    <dgm:cxn modelId="{F77256A9-9B11-4778-AE11-C62ED3127829}" srcId="{D4AC534E-B3DF-415E-B23C-7AA6A238A98E}" destId="{393D925A-E1C8-4448-B515-D0DA73B49A15}" srcOrd="4" destOrd="0" parTransId="{6F9843E2-72C5-4214-AE7A-BDF15C50BE68}" sibTransId="{ED2FB489-6903-4A89-9690-4117AA2268B0}"/>
    <dgm:cxn modelId="{44FB39BB-9D2E-441B-B088-899A69961528}" type="presOf" srcId="{393D925A-E1C8-4448-B515-D0DA73B49A15}" destId="{C19FCDD6-6E85-49BA-A2A7-910555A8FC84}" srcOrd="0" destOrd="0" presId="urn:microsoft.com/office/officeart/2005/8/layout/vList2"/>
    <dgm:cxn modelId="{CE375DE0-1CB0-4DA4-B9A1-468CAEAA7F64}" type="presOf" srcId="{D4AC534E-B3DF-415E-B23C-7AA6A238A98E}" destId="{DC35772D-1C45-4EF6-A772-FAF27DA0FE2F}" srcOrd="0" destOrd="0" presId="urn:microsoft.com/office/officeart/2005/8/layout/vList2"/>
    <dgm:cxn modelId="{27BFAADE-566D-4A1B-8079-322C59B4450F}" type="presParOf" srcId="{DC35772D-1C45-4EF6-A772-FAF27DA0FE2F}" destId="{C57BFDF3-B2FD-4F8D-8944-ED0A3B996B9B}" srcOrd="0" destOrd="0" presId="urn:microsoft.com/office/officeart/2005/8/layout/vList2"/>
    <dgm:cxn modelId="{4303B632-A3A6-43CA-973C-E96E5366826D}" type="presParOf" srcId="{DC35772D-1C45-4EF6-A772-FAF27DA0FE2F}" destId="{F717BF51-5A88-4B5A-A2F5-9A68496911FE}" srcOrd="1" destOrd="0" presId="urn:microsoft.com/office/officeart/2005/8/layout/vList2"/>
    <dgm:cxn modelId="{1056ED9A-808D-4AFC-B94C-F2450B3A8CD2}" type="presParOf" srcId="{DC35772D-1C45-4EF6-A772-FAF27DA0FE2F}" destId="{A1DB592B-B364-4C45-A676-8D7EF5F3DE56}" srcOrd="2" destOrd="0" presId="urn:microsoft.com/office/officeart/2005/8/layout/vList2"/>
    <dgm:cxn modelId="{3095F855-590C-4F39-BECF-3A01668D7BAE}" type="presParOf" srcId="{DC35772D-1C45-4EF6-A772-FAF27DA0FE2F}" destId="{D271DBD7-528E-41C3-BE67-F666ECE7F057}" srcOrd="3" destOrd="0" presId="urn:microsoft.com/office/officeart/2005/8/layout/vList2"/>
    <dgm:cxn modelId="{DC5EB436-7906-4DE0-A724-38708A4D8B68}" type="presParOf" srcId="{DC35772D-1C45-4EF6-A772-FAF27DA0FE2F}" destId="{FC4D245B-6A82-46F4-90F7-75BEAFE48D92}" srcOrd="4" destOrd="0" presId="urn:microsoft.com/office/officeart/2005/8/layout/vList2"/>
    <dgm:cxn modelId="{6DF7B3AF-30BE-432E-8218-3FF21A10EACB}" type="presParOf" srcId="{DC35772D-1C45-4EF6-A772-FAF27DA0FE2F}" destId="{1BCCF11A-ACDB-4394-9511-C5A1FA09C2D2}" srcOrd="5" destOrd="0" presId="urn:microsoft.com/office/officeart/2005/8/layout/vList2"/>
    <dgm:cxn modelId="{F56F5D38-FBD8-4472-9F88-28992F4EDA7E}" type="presParOf" srcId="{DC35772D-1C45-4EF6-A772-FAF27DA0FE2F}" destId="{5A74C02D-F8FF-4D28-AFCA-67FC674DC833}" srcOrd="6" destOrd="0" presId="urn:microsoft.com/office/officeart/2005/8/layout/vList2"/>
    <dgm:cxn modelId="{FB4FC6F6-4EB1-4C49-B27A-FFBDEE101635}" type="presParOf" srcId="{DC35772D-1C45-4EF6-A772-FAF27DA0FE2F}" destId="{1C051715-B579-4249-BFA7-C409EA9D62C5}" srcOrd="7" destOrd="0" presId="urn:microsoft.com/office/officeart/2005/8/layout/vList2"/>
    <dgm:cxn modelId="{30D706BD-91B6-473C-B4D2-B51285CC0BB7}" type="presParOf" srcId="{DC35772D-1C45-4EF6-A772-FAF27DA0FE2F}" destId="{C19FCDD6-6E85-49BA-A2A7-910555A8FC84}" srcOrd="8"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5DFEEF84-36C8-4BDF-8CE8-C2A3E2DDDB34}" type="doc">
      <dgm:prSet loTypeId="urn:microsoft.com/office/officeart/2005/8/layout/hierarchy1" loCatId="hierarchy" qsTypeId="urn:microsoft.com/office/officeart/2005/8/quickstyle/simple4" qsCatId="simple" csTypeId="urn:microsoft.com/office/officeart/2005/8/colors/accent1_2" csCatId="accent1"/>
      <dgm:spPr/>
      <dgm:t>
        <a:bodyPr/>
        <a:lstStyle/>
        <a:p>
          <a:endParaRPr lang="en-US"/>
        </a:p>
      </dgm:t>
    </dgm:pt>
    <dgm:pt modelId="{8FAE7340-17EF-40C0-BC0F-ED5BA9F99430}">
      <dgm:prSet/>
      <dgm:spPr/>
      <dgm:t>
        <a:bodyPr/>
        <a:lstStyle/>
        <a:p>
          <a:r>
            <a:rPr lang="en-GB"/>
            <a:t>Candidate malpractice’ means:</a:t>
          </a:r>
          <a:endParaRPr lang="en-US"/>
        </a:p>
      </dgm:t>
    </dgm:pt>
    <dgm:pt modelId="{7F8AB5C8-C1D6-4929-B374-7522EEE667AB}" type="parTrans" cxnId="{8419D365-D1BF-442D-9685-5840BAFADA35}">
      <dgm:prSet/>
      <dgm:spPr/>
      <dgm:t>
        <a:bodyPr/>
        <a:lstStyle/>
        <a:p>
          <a:endParaRPr lang="en-US"/>
        </a:p>
      </dgm:t>
    </dgm:pt>
    <dgm:pt modelId="{64DA21A8-F95C-4CB1-A8E0-8EDD12F31B40}" type="sibTrans" cxnId="{8419D365-D1BF-442D-9685-5840BAFADA35}">
      <dgm:prSet/>
      <dgm:spPr/>
      <dgm:t>
        <a:bodyPr/>
        <a:lstStyle/>
        <a:p>
          <a:endParaRPr lang="en-US"/>
        </a:p>
      </dgm:t>
    </dgm:pt>
    <dgm:pt modelId="{AAFF1771-A067-4C34-9D3A-81376397FDBF}">
      <dgm:prSet/>
      <dgm:spPr/>
      <dgm:t>
        <a:bodyPr/>
        <a:lstStyle/>
        <a:p>
          <a:r>
            <a:rPr lang="en-GB"/>
            <a:t>collusion: working collaboratively with other candidates, beyond what is permitted; </a:t>
          </a:r>
          <a:endParaRPr lang="en-US"/>
        </a:p>
      </dgm:t>
    </dgm:pt>
    <dgm:pt modelId="{25471C45-193F-45ED-97C6-62EBE459A052}" type="parTrans" cxnId="{54D5DE42-D597-4A1A-BA1F-E9A8220CB0F9}">
      <dgm:prSet/>
      <dgm:spPr/>
      <dgm:t>
        <a:bodyPr/>
        <a:lstStyle/>
        <a:p>
          <a:endParaRPr lang="en-US"/>
        </a:p>
      </dgm:t>
    </dgm:pt>
    <dgm:pt modelId="{3B4A0962-FDB7-4BCC-A579-338BBE89124E}" type="sibTrans" cxnId="{54D5DE42-D597-4A1A-BA1F-E9A8220CB0F9}">
      <dgm:prSet/>
      <dgm:spPr/>
      <dgm:t>
        <a:bodyPr/>
        <a:lstStyle/>
        <a:p>
          <a:endParaRPr lang="en-US"/>
        </a:p>
      </dgm:t>
    </dgm:pt>
    <dgm:pt modelId="{45316D7E-0678-47C4-9CB8-253F581875AD}">
      <dgm:prSet/>
      <dgm:spPr/>
      <dgm:t>
        <a:bodyPr/>
        <a:lstStyle/>
        <a:p>
          <a:r>
            <a:rPr lang="en-GB"/>
            <a:t>copying from another candidate (including the use of technology to aid the copying); </a:t>
          </a:r>
          <a:endParaRPr lang="en-US"/>
        </a:p>
      </dgm:t>
    </dgm:pt>
    <dgm:pt modelId="{90003073-4936-4B26-988B-599A516B18DC}" type="parTrans" cxnId="{9C59B492-AEBA-436C-A06A-323CD7674682}">
      <dgm:prSet/>
      <dgm:spPr/>
      <dgm:t>
        <a:bodyPr/>
        <a:lstStyle/>
        <a:p>
          <a:endParaRPr lang="en-US"/>
        </a:p>
      </dgm:t>
    </dgm:pt>
    <dgm:pt modelId="{E7D2135E-5E81-4DD9-97DA-70F033D811FC}" type="sibTrans" cxnId="{9C59B492-AEBA-436C-A06A-323CD7674682}">
      <dgm:prSet/>
      <dgm:spPr/>
      <dgm:t>
        <a:bodyPr/>
        <a:lstStyle/>
        <a:p>
          <a:endParaRPr lang="en-US"/>
        </a:p>
      </dgm:t>
    </dgm:pt>
    <dgm:pt modelId="{F24902FF-A536-40E2-83EC-6A278CE57DF2}">
      <dgm:prSet/>
      <dgm:spPr/>
      <dgm:t>
        <a:bodyPr/>
        <a:lstStyle/>
        <a:p>
          <a:r>
            <a:rPr lang="en-GB"/>
            <a:t>allowing work to be copied. </a:t>
          </a:r>
          <a:endParaRPr lang="en-US"/>
        </a:p>
      </dgm:t>
    </dgm:pt>
    <dgm:pt modelId="{E450E90E-8F96-4A81-BB6A-BF46C68F7382}" type="parTrans" cxnId="{A061FA51-D19E-4D6F-90CB-D8C870E5B2C9}">
      <dgm:prSet/>
      <dgm:spPr/>
      <dgm:t>
        <a:bodyPr/>
        <a:lstStyle/>
        <a:p>
          <a:endParaRPr lang="en-US"/>
        </a:p>
      </dgm:t>
    </dgm:pt>
    <dgm:pt modelId="{940C9846-433D-484C-8FC6-E295C25B10A4}" type="sibTrans" cxnId="{A061FA51-D19E-4D6F-90CB-D8C870E5B2C9}">
      <dgm:prSet/>
      <dgm:spPr/>
      <dgm:t>
        <a:bodyPr/>
        <a:lstStyle/>
        <a:p>
          <a:endParaRPr lang="en-US"/>
        </a:p>
      </dgm:t>
    </dgm:pt>
    <dgm:pt modelId="{9F53EA8C-809D-4ECC-8D35-536D94AFF5A9}" type="pres">
      <dgm:prSet presAssocID="{5DFEEF84-36C8-4BDF-8CE8-C2A3E2DDDB34}" presName="hierChild1" presStyleCnt="0">
        <dgm:presLayoutVars>
          <dgm:chPref val="1"/>
          <dgm:dir/>
          <dgm:animOne val="branch"/>
          <dgm:animLvl val="lvl"/>
          <dgm:resizeHandles/>
        </dgm:presLayoutVars>
      </dgm:prSet>
      <dgm:spPr/>
    </dgm:pt>
    <dgm:pt modelId="{3AEFC46C-6413-4371-89A6-F9C6384EA41F}" type="pres">
      <dgm:prSet presAssocID="{8FAE7340-17EF-40C0-BC0F-ED5BA9F99430}" presName="hierRoot1" presStyleCnt="0"/>
      <dgm:spPr/>
    </dgm:pt>
    <dgm:pt modelId="{C52E3BF7-4524-4126-8D8A-D9CAB900CE64}" type="pres">
      <dgm:prSet presAssocID="{8FAE7340-17EF-40C0-BC0F-ED5BA9F99430}" presName="composite" presStyleCnt="0"/>
      <dgm:spPr/>
    </dgm:pt>
    <dgm:pt modelId="{51C18A61-5F3E-4078-9F7C-A8FCADDEA76F}" type="pres">
      <dgm:prSet presAssocID="{8FAE7340-17EF-40C0-BC0F-ED5BA9F99430}" presName="background" presStyleLbl="node0" presStyleIdx="0" presStyleCnt="1"/>
      <dgm:spPr/>
    </dgm:pt>
    <dgm:pt modelId="{F16FCCCA-9B73-48AE-B3A7-99259B2F33DE}" type="pres">
      <dgm:prSet presAssocID="{8FAE7340-17EF-40C0-BC0F-ED5BA9F99430}" presName="text" presStyleLbl="fgAcc0" presStyleIdx="0" presStyleCnt="1">
        <dgm:presLayoutVars>
          <dgm:chPref val="3"/>
        </dgm:presLayoutVars>
      </dgm:prSet>
      <dgm:spPr/>
    </dgm:pt>
    <dgm:pt modelId="{D1BFA2C3-8DBC-4CD3-A0D5-3E6F70C6E41E}" type="pres">
      <dgm:prSet presAssocID="{8FAE7340-17EF-40C0-BC0F-ED5BA9F99430}" presName="hierChild2" presStyleCnt="0"/>
      <dgm:spPr/>
    </dgm:pt>
    <dgm:pt modelId="{062D3A1F-E935-4C23-B6E0-7E05766969E4}" type="pres">
      <dgm:prSet presAssocID="{25471C45-193F-45ED-97C6-62EBE459A052}" presName="Name10" presStyleLbl="parChTrans1D2" presStyleIdx="0" presStyleCnt="3"/>
      <dgm:spPr/>
    </dgm:pt>
    <dgm:pt modelId="{29FD8B90-6C8B-4A44-8ABD-DDD3F7FD5CF8}" type="pres">
      <dgm:prSet presAssocID="{AAFF1771-A067-4C34-9D3A-81376397FDBF}" presName="hierRoot2" presStyleCnt="0"/>
      <dgm:spPr/>
    </dgm:pt>
    <dgm:pt modelId="{FEDC82CC-11C6-4A96-A0A7-8AAF5BA78D86}" type="pres">
      <dgm:prSet presAssocID="{AAFF1771-A067-4C34-9D3A-81376397FDBF}" presName="composite2" presStyleCnt="0"/>
      <dgm:spPr/>
    </dgm:pt>
    <dgm:pt modelId="{E9132B62-7940-4DF8-A1AA-4D322246D5F5}" type="pres">
      <dgm:prSet presAssocID="{AAFF1771-A067-4C34-9D3A-81376397FDBF}" presName="background2" presStyleLbl="node2" presStyleIdx="0" presStyleCnt="3"/>
      <dgm:spPr/>
    </dgm:pt>
    <dgm:pt modelId="{D32BE7E9-6459-46C4-B6FA-174C626D3110}" type="pres">
      <dgm:prSet presAssocID="{AAFF1771-A067-4C34-9D3A-81376397FDBF}" presName="text2" presStyleLbl="fgAcc2" presStyleIdx="0" presStyleCnt="3">
        <dgm:presLayoutVars>
          <dgm:chPref val="3"/>
        </dgm:presLayoutVars>
      </dgm:prSet>
      <dgm:spPr/>
    </dgm:pt>
    <dgm:pt modelId="{AFD969D2-3F10-4153-B4FA-15E2C1D9DBF8}" type="pres">
      <dgm:prSet presAssocID="{AAFF1771-A067-4C34-9D3A-81376397FDBF}" presName="hierChild3" presStyleCnt="0"/>
      <dgm:spPr/>
    </dgm:pt>
    <dgm:pt modelId="{8B1AE63B-A040-442F-B99D-61604D359F43}" type="pres">
      <dgm:prSet presAssocID="{90003073-4936-4B26-988B-599A516B18DC}" presName="Name10" presStyleLbl="parChTrans1D2" presStyleIdx="1" presStyleCnt="3"/>
      <dgm:spPr/>
    </dgm:pt>
    <dgm:pt modelId="{B308475C-6D1A-4A9A-BFD9-3DB76A4F07EE}" type="pres">
      <dgm:prSet presAssocID="{45316D7E-0678-47C4-9CB8-253F581875AD}" presName="hierRoot2" presStyleCnt="0"/>
      <dgm:spPr/>
    </dgm:pt>
    <dgm:pt modelId="{AF5E6F24-F861-4DC9-BFC1-D54BD34CE5DD}" type="pres">
      <dgm:prSet presAssocID="{45316D7E-0678-47C4-9CB8-253F581875AD}" presName="composite2" presStyleCnt="0"/>
      <dgm:spPr/>
    </dgm:pt>
    <dgm:pt modelId="{37553DFA-63C6-4E93-AEE6-E02029D597FC}" type="pres">
      <dgm:prSet presAssocID="{45316D7E-0678-47C4-9CB8-253F581875AD}" presName="background2" presStyleLbl="node2" presStyleIdx="1" presStyleCnt="3"/>
      <dgm:spPr/>
    </dgm:pt>
    <dgm:pt modelId="{AC2DB70D-9545-487C-A086-71B7C150280C}" type="pres">
      <dgm:prSet presAssocID="{45316D7E-0678-47C4-9CB8-253F581875AD}" presName="text2" presStyleLbl="fgAcc2" presStyleIdx="1" presStyleCnt="3">
        <dgm:presLayoutVars>
          <dgm:chPref val="3"/>
        </dgm:presLayoutVars>
      </dgm:prSet>
      <dgm:spPr/>
    </dgm:pt>
    <dgm:pt modelId="{C4B6C288-0ED0-4A2F-BE89-08296618D5A1}" type="pres">
      <dgm:prSet presAssocID="{45316D7E-0678-47C4-9CB8-253F581875AD}" presName="hierChild3" presStyleCnt="0"/>
      <dgm:spPr/>
    </dgm:pt>
    <dgm:pt modelId="{C897839C-C2E2-4E97-A113-5BFC4FC4010B}" type="pres">
      <dgm:prSet presAssocID="{E450E90E-8F96-4A81-BB6A-BF46C68F7382}" presName="Name10" presStyleLbl="parChTrans1D2" presStyleIdx="2" presStyleCnt="3"/>
      <dgm:spPr/>
    </dgm:pt>
    <dgm:pt modelId="{1866DCED-C88C-4A41-BDE6-C4D1FD67E20A}" type="pres">
      <dgm:prSet presAssocID="{F24902FF-A536-40E2-83EC-6A278CE57DF2}" presName="hierRoot2" presStyleCnt="0"/>
      <dgm:spPr/>
    </dgm:pt>
    <dgm:pt modelId="{8A610E3F-82C9-496A-A74D-4B23391DDB56}" type="pres">
      <dgm:prSet presAssocID="{F24902FF-A536-40E2-83EC-6A278CE57DF2}" presName="composite2" presStyleCnt="0"/>
      <dgm:spPr/>
    </dgm:pt>
    <dgm:pt modelId="{02E554F4-DAA4-4E10-BA9E-82A3375E3118}" type="pres">
      <dgm:prSet presAssocID="{F24902FF-A536-40E2-83EC-6A278CE57DF2}" presName="background2" presStyleLbl="node2" presStyleIdx="2" presStyleCnt="3"/>
      <dgm:spPr/>
    </dgm:pt>
    <dgm:pt modelId="{580F463F-A295-4CDC-B571-D6D2D3F05306}" type="pres">
      <dgm:prSet presAssocID="{F24902FF-A536-40E2-83EC-6A278CE57DF2}" presName="text2" presStyleLbl="fgAcc2" presStyleIdx="2" presStyleCnt="3">
        <dgm:presLayoutVars>
          <dgm:chPref val="3"/>
        </dgm:presLayoutVars>
      </dgm:prSet>
      <dgm:spPr/>
    </dgm:pt>
    <dgm:pt modelId="{9BE1F337-9ABB-4FED-9FA8-106E3EDCF9DF}" type="pres">
      <dgm:prSet presAssocID="{F24902FF-A536-40E2-83EC-6A278CE57DF2}" presName="hierChild3" presStyleCnt="0"/>
      <dgm:spPr/>
    </dgm:pt>
  </dgm:ptLst>
  <dgm:cxnLst>
    <dgm:cxn modelId="{87BB4B18-D46A-49FF-A28C-FD4D3051431C}" type="presOf" srcId="{5DFEEF84-36C8-4BDF-8CE8-C2A3E2DDDB34}" destId="{9F53EA8C-809D-4ECC-8D35-536D94AFF5A9}" srcOrd="0" destOrd="0" presId="urn:microsoft.com/office/officeart/2005/8/layout/hierarchy1"/>
    <dgm:cxn modelId="{B6D9631D-AC68-4D4E-8E65-3E4C46009824}" type="presOf" srcId="{AAFF1771-A067-4C34-9D3A-81376397FDBF}" destId="{D32BE7E9-6459-46C4-B6FA-174C626D3110}" srcOrd="0" destOrd="0" presId="urn:microsoft.com/office/officeart/2005/8/layout/hierarchy1"/>
    <dgm:cxn modelId="{54D5DE42-D597-4A1A-BA1F-E9A8220CB0F9}" srcId="{8FAE7340-17EF-40C0-BC0F-ED5BA9F99430}" destId="{AAFF1771-A067-4C34-9D3A-81376397FDBF}" srcOrd="0" destOrd="0" parTransId="{25471C45-193F-45ED-97C6-62EBE459A052}" sibTransId="{3B4A0962-FDB7-4BCC-A579-338BBE89124E}"/>
    <dgm:cxn modelId="{AD261364-17E2-4CB9-9D33-88F86125546A}" type="presOf" srcId="{90003073-4936-4B26-988B-599A516B18DC}" destId="{8B1AE63B-A040-442F-B99D-61604D359F43}" srcOrd="0" destOrd="0" presId="urn:microsoft.com/office/officeart/2005/8/layout/hierarchy1"/>
    <dgm:cxn modelId="{8419D365-D1BF-442D-9685-5840BAFADA35}" srcId="{5DFEEF84-36C8-4BDF-8CE8-C2A3E2DDDB34}" destId="{8FAE7340-17EF-40C0-BC0F-ED5BA9F99430}" srcOrd="0" destOrd="0" parTransId="{7F8AB5C8-C1D6-4929-B374-7522EEE667AB}" sibTransId="{64DA21A8-F95C-4CB1-A8E0-8EDD12F31B40}"/>
    <dgm:cxn modelId="{A061FA51-D19E-4D6F-90CB-D8C870E5B2C9}" srcId="{8FAE7340-17EF-40C0-BC0F-ED5BA9F99430}" destId="{F24902FF-A536-40E2-83EC-6A278CE57DF2}" srcOrd="2" destOrd="0" parTransId="{E450E90E-8F96-4A81-BB6A-BF46C68F7382}" sibTransId="{940C9846-433D-484C-8FC6-E295C25B10A4}"/>
    <dgm:cxn modelId="{9C59B492-AEBA-436C-A06A-323CD7674682}" srcId="{8FAE7340-17EF-40C0-BC0F-ED5BA9F99430}" destId="{45316D7E-0678-47C4-9CB8-253F581875AD}" srcOrd="1" destOrd="0" parTransId="{90003073-4936-4B26-988B-599A516B18DC}" sibTransId="{E7D2135E-5E81-4DD9-97DA-70F033D811FC}"/>
    <dgm:cxn modelId="{222E6DB5-04BF-40A4-812D-F1DB724A0F37}" type="presOf" srcId="{45316D7E-0678-47C4-9CB8-253F581875AD}" destId="{AC2DB70D-9545-487C-A086-71B7C150280C}" srcOrd="0" destOrd="0" presId="urn:microsoft.com/office/officeart/2005/8/layout/hierarchy1"/>
    <dgm:cxn modelId="{EFE3ACDB-0D64-453A-AD39-4FD227FBBF7F}" type="presOf" srcId="{F24902FF-A536-40E2-83EC-6A278CE57DF2}" destId="{580F463F-A295-4CDC-B571-D6D2D3F05306}" srcOrd="0" destOrd="0" presId="urn:microsoft.com/office/officeart/2005/8/layout/hierarchy1"/>
    <dgm:cxn modelId="{661FC5E1-0A9C-4F14-9901-B69CC744DE93}" type="presOf" srcId="{E450E90E-8F96-4A81-BB6A-BF46C68F7382}" destId="{C897839C-C2E2-4E97-A113-5BFC4FC4010B}" srcOrd="0" destOrd="0" presId="urn:microsoft.com/office/officeart/2005/8/layout/hierarchy1"/>
    <dgm:cxn modelId="{765789F4-7396-48CC-9140-505692460CED}" type="presOf" srcId="{25471C45-193F-45ED-97C6-62EBE459A052}" destId="{062D3A1F-E935-4C23-B6E0-7E05766969E4}" srcOrd="0" destOrd="0" presId="urn:microsoft.com/office/officeart/2005/8/layout/hierarchy1"/>
    <dgm:cxn modelId="{BF7B4EF5-57F3-475A-BC97-3329FF4785D3}" type="presOf" srcId="{8FAE7340-17EF-40C0-BC0F-ED5BA9F99430}" destId="{F16FCCCA-9B73-48AE-B3A7-99259B2F33DE}" srcOrd="0" destOrd="0" presId="urn:microsoft.com/office/officeart/2005/8/layout/hierarchy1"/>
    <dgm:cxn modelId="{CE7FD532-3F5F-4C24-B3F1-AE307EEB534B}" type="presParOf" srcId="{9F53EA8C-809D-4ECC-8D35-536D94AFF5A9}" destId="{3AEFC46C-6413-4371-89A6-F9C6384EA41F}" srcOrd="0" destOrd="0" presId="urn:microsoft.com/office/officeart/2005/8/layout/hierarchy1"/>
    <dgm:cxn modelId="{D885BE82-EEAF-41BA-80F7-0C28E9E66665}" type="presParOf" srcId="{3AEFC46C-6413-4371-89A6-F9C6384EA41F}" destId="{C52E3BF7-4524-4126-8D8A-D9CAB900CE64}" srcOrd="0" destOrd="0" presId="urn:microsoft.com/office/officeart/2005/8/layout/hierarchy1"/>
    <dgm:cxn modelId="{7F40C84E-CE06-4131-AEA7-A0EC7FEFB5E0}" type="presParOf" srcId="{C52E3BF7-4524-4126-8D8A-D9CAB900CE64}" destId="{51C18A61-5F3E-4078-9F7C-A8FCADDEA76F}" srcOrd="0" destOrd="0" presId="urn:microsoft.com/office/officeart/2005/8/layout/hierarchy1"/>
    <dgm:cxn modelId="{459CA081-601D-452D-B53C-7C2784692B6C}" type="presParOf" srcId="{C52E3BF7-4524-4126-8D8A-D9CAB900CE64}" destId="{F16FCCCA-9B73-48AE-B3A7-99259B2F33DE}" srcOrd="1" destOrd="0" presId="urn:microsoft.com/office/officeart/2005/8/layout/hierarchy1"/>
    <dgm:cxn modelId="{4A5F4AEE-4E7A-490A-BBFC-7B1CE8E8CC8E}" type="presParOf" srcId="{3AEFC46C-6413-4371-89A6-F9C6384EA41F}" destId="{D1BFA2C3-8DBC-4CD3-A0D5-3E6F70C6E41E}" srcOrd="1" destOrd="0" presId="urn:microsoft.com/office/officeart/2005/8/layout/hierarchy1"/>
    <dgm:cxn modelId="{DEBFB774-7D68-4ACB-B8CD-9B6774095E04}" type="presParOf" srcId="{D1BFA2C3-8DBC-4CD3-A0D5-3E6F70C6E41E}" destId="{062D3A1F-E935-4C23-B6E0-7E05766969E4}" srcOrd="0" destOrd="0" presId="urn:microsoft.com/office/officeart/2005/8/layout/hierarchy1"/>
    <dgm:cxn modelId="{D40DACD1-182E-4065-9EE4-055552FEFD3F}" type="presParOf" srcId="{D1BFA2C3-8DBC-4CD3-A0D5-3E6F70C6E41E}" destId="{29FD8B90-6C8B-4A44-8ABD-DDD3F7FD5CF8}" srcOrd="1" destOrd="0" presId="urn:microsoft.com/office/officeart/2005/8/layout/hierarchy1"/>
    <dgm:cxn modelId="{C4388734-39E3-45D9-B790-4DE2C3A9EEF2}" type="presParOf" srcId="{29FD8B90-6C8B-4A44-8ABD-DDD3F7FD5CF8}" destId="{FEDC82CC-11C6-4A96-A0A7-8AAF5BA78D86}" srcOrd="0" destOrd="0" presId="urn:microsoft.com/office/officeart/2005/8/layout/hierarchy1"/>
    <dgm:cxn modelId="{5CD590AE-AF86-4788-B18E-9B0FBFC217FF}" type="presParOf" srcId="{FEDC82CC-11C6-4A96-A0A7-8AAF5BA78D86}" destId="{E9132B62-7940-4DF8-A1AA-4D322246D5F5}" srcOrd="0" destOrd="0" presId="urn:microsoft.com/office/officeart/2005/8/layout/hierarchy1"/>
    <dgm:cxn modelId="{5F1AC03B-A348-4047-97CC-C775FE242A7B}" type="presParOf" srcId="{FEDC82CC-11C6-4A96-A0A7-8AAF5BA78D86}" destId="{D32BE7E9-6459-46C4-B6FA-174C626D3110}" srcOrd="1" destOrd="0" presId="urn:microsoft.com/office/officeart/2005/8/layout/hierarchy1"/>
    <dgm:cxn modelId="{763259EB-AA75-4654-AE3C-A9962D985FF3}" type="presParOf" srcId="{29FD8B90-6C8B-4A44-8ABD-DDD3F7FD5CF8}" destId="{AFD969D2-3F10-4153-B4FA-15E2C1D9DBF8}" srcOrd="1" destOrd="0" presId="urn:microsoft.com/office/officeart/2005/8/layout/hierarchy1"/>
    <dgm:cxn modelId="{BB010B36-77EF-40B6-858F-904DFF548A18}" type="presParOf" srcId="{D1BFA2C3-8DBC-4CD3-A0D5-3E6F70C6E41E}" destId="{8B1AE63B-A040-442F-B99D-61604D359F43}" srcOrd="2" destOrd="0" presId="urn:microsoft.com/office/officeart/2005/8/layout/hierarchy1"/>
    <dgm:cxn modelId="{C9F41BFD-363F-41CC-A9B2-B983F30DA108}" type="presParOf" srcId="{D1BFA2C3-8DBC-4CD3-A0D5-3E6F70C6E41E}" destId="{B308475C-6D1A-4A9A-BFD9-3DB76A4F07EE}" srcOrd="3" destOrd="0" presId="urn:microsoft.com/office/officeart/2005/8/layout/hierarchy1"/>
    <dgm:cxn modelId="{9E2830F5-09A2-45BE-AB29-5C6929DA6B2D}" type="presParOf" srcId="{B308475C-6D1A-4A9A-BFD9-3DB76A4F07EE}" destId="{AF5E6F24-F861-4DC9-BFC1-D54BD34CE5DD}" srcOrd="0" destOrd="0" presId="urn:microsoft.com/office/officeart/2005/8/layout/hierarchy1"/>
    <dgm:cxn modelId="{34AAD951-FB0C-4373-ACCA-9E7359CA61D7}" type="presParOf" srcId="{AF5E6F24-F861-4DC9-BFC1-D54BD34CE5DD}" destId="{37553DFA-63C6-4E93-AEE6-E02029D597FC}" srcOrd="0" destOrd="0" presId="urn:microsoft.com/office/officeart/2005/8/layout/hierarchy1"/>
    <dgm:cxn modelId="{8A1844FA-0111-411A-823B-35D1EDE648CC}" type="presParOf" srcId="{AF5E6F24-F861-4DC9-BFC1-D54BD34CE5DD}" destId="{AC2DB70D-9545-487C-A086-71B7C150280C}" srcOrd="1" destOrd="0" presId="urn:microsoft.com/office/officeart/2005/8/layout/hierarchy1"/>
    <dgm:cxn modelId="{54625915-ABD2-49E6-A8E4-9DCB1E038878}" type="presParOf" srcId="{B308475C-6D1A-4A9A-BFD9-3DB76A4F07EE}" destId="{C4B6C288-0ED0-4A2F-BE89-08296618D5A1}" srcOrd="1" destOrd="0" presId="urn:microsoft.com/office/officeart/2005/8/layout/hierarchy1"/>
    <dgm:cxn modelId="{2A037A9D-1A75-44C1-A7DB-4A2B8F4146F6}" type="presParOf" srcId="{D1BFA2C3-8DBC-4CD3-A0D5-3E6F70C6E41E}" destId="{C897839C-C2E2-4E97-A113-5BFC4FC4010B}" srcOrd="4" destOrd="0" presId="urn:microsoft.com/office/officeart/2005/8/layout/hierarchy1"/>
    <dgm:cxn modelId="{9C565806-A036-409C-8113-1666BF9D80C3}" type="presParOf" srcId="{D1BFA2C3-8DBC-4CD3-A0D5-3E6F70C6E41E}" destId="{1866DCED-C88C-4A41-BDE6-C4D1FD67E20A}" srcOrd="5" destOrd="0" presId="urn:microsoft.com/office/officeart/2005/8/layout/hierarchy1"/>
    <dgm:cxn modelId="{86D20A85-EB0F-4356-B584-5468CCBAE7B0}" type="presParOf" srcId="{1866DCED-C88C-4A41-BDE6-C4D1FD67E20A}" destId="{8A610E3F-82C9-496A-A74D-4B23391DDB56}" srcOrd="0" destOrd="0" presId="urn:microsoft.com/office/officeart/2005/8/layout/hierarchy1"/>
    <dgm:cxn modelId="{CB392460-663F-4E26-93F4-11E7298EC195}" type="presParOf" srcId="{8A610E3F-82C9-496A-A74D-4B23391DDB56}" destId="{02E554F4-DAA4-4E10-BA9E-82A3375E3118}" srcOrd="0" destOrd="0" presId="urn:microsoft.com/office/officeart/2005/8/layout/hierarchy1"/>
    <dgm:cxn modelId="{000820B4-179E-4404-94CD-B3EAD41A7B37}" type="presParOf" srcId="{8A610E3F-82C9-496A-A74D-4B23391DDB56}" destId="{580F463F-A295-4CDC-B571-D6D2D3F05306}" srcOrd="1" destOrd="0" presId="urn:microsoft.com/office/officeart/2005/8/layout/hierarchy1"/>
    <dgm:cxn modelId="{8FA2D5DC-C776-4CAC-BDDE-03AF08E9AADC}" type="presParOf" srcId="{1866DCED-C88C-4A41-BDE6-C4D1FD67E20A}" destId="{9BE1F337-9ABB-4FED-9FA8-106E3EDCF9DF}" srcOrd="1" destOrd="0" presId="urn:microsoft.com/office/officeart/2005/8/layout/hierarchy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B3DB2AB-DB81-4C7F-A827-46190715A394}">
      <dsp:nvSpPr>
        <dsp:cNvPr id="0" name=""/>
        <dsp:cNvSpPr/>
      </dsp:nvSpPr>
      <dsp:spPr>
        <a:xfrm>
          <a:off x="9510" y="1333742"/>
          <a:ext cx="1279110" cy="812235"/>
        </a:xfrm>
        <a:prstGeom prst="roundRect">
          <a:avLst>
            <a:gd name="adj" fmla="val 10000"/>
          </a:avLst>
        </a:prstGeom>
        <a:solidFill>
          <a:schemeClr val="accent1">
            <a:hueOff val="0"/>
            <a:satOff val="0"/>
            <a:lumOff val="0"/>
            <a:alphaOff val="0"/>
          </a:schemeClr>
        </a:solidFill>
        <a:ln w="28575" cap="rnd"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sp>
    <dsp:sp modelId="{C010B28C-17BF-4AC3-A768-0370CB70AB7C}">
      <dsp:nvSpPr>
        <dsp:cNvPr id="0" name=""/>
        <dsp:cNvSpPr/>
      </dsp:nvSpPr>
      <dsp:spPr>
        <a:xfrm>
          <a:off x="151633" y="1468759"/>
          <a:ext cx="1279110" cy="812235"/>
        </a:xfrm>
        <a:prstGeom prst="roundRect">
          <a:avLst>
            <a:gd name="adj" fmla="val 10000"/>
          </a:avLst>
        </a:prstGeom>
        <a:solidFill>
          <a:schemeClr val="lt1">
            <a:alpha val="90000"/>
            <a:hueOff val="0"/>
            <a:satOff val="0"/>
            <a:lumOff val="0"/>
            <a:alphaOff val="0"/>
          </a:schemeClr>
        </a:solidFill>
        <a:ln w="1587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4290" tIns="34290" rIns="34290" bIns="34290" numCol="1" spcCol="1270" anchor="ctr" anchorCtr="0">
          <a:noAutofit/>
        </a:bodyPr>
        <a:lstStyle/>
        <a:p>
          <a:pPr marL="0" lvl="0" indent="0" algn="ctr" defTabSz="400050">
            <a:lnSpc>
              <a:spcPct val="90000"/>
            </a:lnSpc>
            <a:spcBef>
              <a:spcPct val="0"/>
            </a:spcBef>
            <a:spcAft>
              <a:spcPct val="35000"/>
            </a:spcAft>
            <a:buNone/>
          </a:pPr>
          <a:r>
            <a:rPr lang="en-GB" sz="900" b="1" kern="1200"/>
            <a:t>St Conor’s College enters pupils for examinations with the following Awarding Bodies</a:t>
          </a:r>
          <a:endParaRPr lang="en-US" sz="900" kern="1200"/>
        </a:p>
      </dsp:txBody>
      <dsp:txXfrm>
        <a:off x="175423" y="1492549"/>
        <a:ext cx="1231530" cy="764655"/>
      </dsp:txXfrm>
    </dsp:sp>
    <dsp:sp modelId="{4FBDD854-44E0-4781-B355-0F4C6E7E4977}">
      <dsp:nvSpPr>
        <dsp:cNvPr id="0" name=""/>
        <dsp:cNvSpPr/>
      </dsp:nvSpPr>
      <dsp:spPr>
        <a:xfrm>
          <a:off x="1572867" y="1333742"/>
          <a:ext cx="1279110" cy="812235"/>
        </a:xfrm>
        <a:prstGeom prst="roundRect">
          <a:avLst>
            <a:gd name="adj" fmla="val 10000"/>
          </a:avLst>
        </a:prstGeom>
        <a:solidFill>
          <a:schemeClr val="accent1">
            <a:hueOff val="0"/>
            <a:satOff val="0"/>
            <a:lumOff val="0"/>
            <a:alphaOff val="0"/>
          </a:schemeClr>
        </a:solidFill>
        <a:ln w="28575" cap="rnd"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sp>
    <dsp:sp modelId="{892F44F5-15E2-4160-98F7-43034A341088}">
      <dsp:nvSpPr>
        <dsp:cNvPr id="0" name=""/>
        <dsp:cNvSpPr/>
      </dsp:nvSpPr>
      <dsp:spPr>
        <a:xfrm>
          <a:off x="1714990" y="1468759"/>
          <a:ext cx="1279110" cy="812235"/>
        </a:xfrm>
        <a:prstGeom prst="roundRect">
          <a:avLst>
            <a:gd name="adj" fmla="val 10000"/>
          </a:avLst>
        </a:prstGeom>
        <a:solidFill>
          <a:schemeClr val="lt1">
            <a:alpha val="90000"/>
            <a:hueOff val="0"/>
            <a:satOff val="0"/>
            <a:lumOff val="0"/>
            <a:alphaOff val="0"/>
          </a:schemeClr>
        </a:solidFill>
        <a:ln w="1587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4290" tIns="34290" rIns="34290" bIns="34290" numCol="1" spcCol="1270" anchor="ctr" anchorCtr="0">
          <a:noAutofit/>
        </a:bodyPr>
        <a:lstStyle/>
        <a:p>
          <a:pPr marL="0" lvl="0" indent="0" algn="ctr" defTabSz="400050">
            <a:lnSpc>
              <a:spcPct val="90000"/>
            </a:lnSpc>
            <a:spcBef>
              <a:spcPct val="0"/>
            </a:spcBef>
            <a:spcAft>
              <a:spcPct val="35000"/>
            </a:spcAft>
            <a:buNone/>
          </a:pPr>
          <a:r>
            <a:rPr lang="en-GB" sz="900" b="1" kern="1200"/>
            <a:t>AQA</a:t>
          </a:r>
          <a:endParaRPr lang="en-US" sz="900" kern="1200"/>
        </a:p>
      </dsp:txBody>
      <dsp:txXfrm>
        <a:off x="1738780" y="1492549"/>
        <a:ext cx="1231530" cy="764655"/>
      </dsp:txXfrm>
    </dsp:sp>
    <dsp:sp modelId="{7DC7422F-8221-4979-84D8-EA5665F33D37}">
      <dsp:nvSpPr>
        <dsp:cNvPr id="0" name=""/>
        <dsp:cNvSpPr/>
      </dsp:nvSpPr>
      <dsp:spPr>
        <a:xfrm>
          <a:off x="3136225" y="1333742"/>
          <a:ext cx="1279110" cy="812235"/>
        </a:xfrm>
        <a:prstGeom prst="roundRect">
          <a:avLst>
            <a:gd name="adj" fmla="val 10000"/>
          </a:avLst>
        </a:prstGeom>
        <a:solidFill>
          <a:schemeClr val="accent1">
            <a:hueOff val="0"/>
            <a:satOff val="0"/>
            <a:lumOff val="0"/>
            <a:alphaOff val="0"/>
          </a:schemeClr>
        </a:solidFill>
        <a:ln w="28575" cap="rnd"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sp>
    <dsp:sp modelId="{259FF610-9DEF-4876-A223-7B24206D6EB7}">
      <dsp:nvSpPr>
        <dsp:cNvPr id="0" name=""/>
        <dsp:cNvSpPr/>
      </dsp:nvSpPr>
      <dsp:spPr>
        <a:xfrm>
          <a:off x="3278348" y="1468759"/>
          <a:ext cx="1279110" cy="812235"/>
        </a:xfrm>
        <a:prstGeom prst="roundRect">
          <a:avLst>
            <a:gd name="adj" fmla="val 10000"/>
          </a:avLst>
        </a:prstGeom>
        <a:solidFill>
          <a:schemeClr val="lt1">
            <a:alpha val="90000"/>
            <a:hueOff val="0"/>
            <a:satOff val="0"/>
            <a:lumOff val="0"/>
            <a:alphaOff val="0"/>
          </a:schemeClr>
        </a:solidFill>
        <a:ln w="1587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4290" tIns="34290" rIns="34290" bIns="34290" numCol="1" spcCol="1270" anchor="ctr" anchorCtr="0">
          <a:noAutofit/>
        </a:bodyPr>
        <a:lstStyle/>
        <a:p>
          <a:pPr marL="0" lvl="0" indent="0" algn="ctr" defTabSz="400050">
            <a:lnSpc>
              <a:spcPct val="90000"/>
            </a:lnSpc>
            <a:spcBef>
              <a:spcPct val="0"/>
            </a:spcBef>
            <a:spcAft>
              <a:spcPct val="35000"/>
            </a:spcAft>
            <a:buNone/>
          </a:pPr>
          <a:r>
            <a:rPr lang="en-GB" sz="900" b="1" kern="1200"/>
            <a:t>CCEA</a:t>
          </a:r>
          <a:endParaRPr lang="en-US" sz="900" kern="1200"/>
        </a:p>
      </dsp:txBody>
      <dsp:txXfrm>
        <a:off x="3302138" y="1492549"/>
        <a:ext cx="1231530" cy="764655"/>
      </dsp:txXfrm>
    </dsp:sp>
    <dsp:sp modelId="{8A4E27D3-CC24-41D2-B016-AA4F4E42ABCB}">
      <dsp:nvSpPr>
        <dsp:cNvPr id="0" name=""/>
        <dsp:cNvSpPr/>
      </dsp:nvSpPr>
      <dsp:spPr>
        <a:xfrm>
          <a:off x="4699582" y="1333742"/>
          <a:ext cx="1279110" cy="812235"/>
        </a:xfrm>
        <a:prstGeom prst="roundRect">
          <a:avLst>
            <a:gd name="adj" fmla="val 10000"/>
          </a:avLst>
        </a:prstGeom>
        <a:solidFill>
          <a:schemeClr val="accent1">
            <a:hueOff val="0"/>
            <a:satOff val="0"/>
            <a:lumOff val="0"/>
            <a:alphaOff val="0"/>
          </a:schemeClr>
        </a:solidFill>
        <a:ln w="28575" cap="rnd"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sp>
    <dsp:sp modelId="{EFD8A00F-08C8-4C83-B4AB-CDB837211957}">
      <dsp:nvSpPr>
        <dsp:cNvPr id="0" name=""/>
        <dsp:cNvSpPr/>
      </dsp:nvSpPr>
      <dsp:spPr>
        <a:xfrm>
          <a:off x="4841705" y="1468759"/>
          <a:ext cx="1279110" cy="812235"/>
        </a:xfrm>
        <a:prstGeom prst="roundRect">
          <a:avLst>
            <a:gd name="adj" fmla="val 10000"/>
          </a:avLst>
        </a:prstGeom>
        <a:solidFill>
          <a:schemeClr val="lt1">
            <a:alpha val="90000"/>
            <a:hueOff val="0"/>
            <a:satOff val="0"/>
            <a:lumOff val="0"/>
            <a:alphaOff val="0"/>
          </a:schemeClr>
        </a:solidFill>
        <a:ln w="1587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4290" tIns="34290" rIns="34290" bIns="34290" numCol="1" spcCol="1270" anchor="ctr" anchorCtr="0">
          <a:noAutofit/>
        </a:bodyPr>
        <a:lstStyle/>
        <a:p>
          <a:pPr marL="0" lvl="0" indent="0" algn="ctr" defTabSz="400050">
            <a:lnSpc>
              <a:spcPct val="90000"/>
            </a:lnSpc>
            <a:spcBef>
              <a:spcPct val="0"/>
            </a:spcBef>
            <a:spcAft>
              <a:spcPct val="35000"/>
            </a:spcAft>
            <a:buNone/>
          </a:pPr>
          <a:r>
            <a:rPr lang="en-GB" sz="900" b="1" kern="1200"/>
            <a:t>OCN</a:t>
          </a:r>
          <a:endParaRPr lang="en-US" sz="900" kern="1200"/>
        </a:p>
      </dsp:txBody>
      <dsp:txXfrm>
        <a:off x="4865495" y="1492549"/>
        <a:ext cx="1231530" cy="764655"/>
      </dsp:txXfrm>
    </dsp:sp>
    <dsp:sp modelId="{57DA10FD-A61C-493C-AC10-353AA5122474}">
      <dsp:nvSpPr>
        <dsp:cNvPr id="0" name=""/>
        <dsp:cNvSpPr/>
      </dsp:nvSpPr>
      <dsp:spPr>
        <a:xfrm>
          <a:off x="6262939" y="1333742"/>
          <a:ext cx="1279110" cy="812235"/>
        </a:xfrm>
        <a:prstGeom prst="roundRect">
          <a:avLst>
            <a:gd name="adj" fmla="val 10000"/>
          </a:avLst>
        </a:prstGeom>
        <a:solidFill>
          <a:schemeClr val="accent1">
            <a:hueOff val="0"/>
            <a:satOff val="0"/>
            <a:lumOff val="0"/>
            <a:alphaOff val="0"/>
          </a:schemeClr>
        </a:solidFill>
        <a:ln w="28575" cap="rnd"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sp>
    <dsp:sp modelId="{64D2616C-E896-48A8-A89D-FE86190313E6}">
      <dsp:nvSpPr>
        <dsp:cNvPr id="0" name=""/>
        <dsp:cNvSpPr/>
      </dsp:nvSpPr>
      <dsp:spPr>
        <a:xfrm>
          <a:off x="6405063" y="1468759"/>
          <a:ext cx="1279110" cy="812235"/>
        </a:xfrm>
        <a:prstGeom prst="roundRect">
          <a:avLst>
            <a:gd name="adj" fmla="val 10000"/>
          </a:avLst>
        </a:prstGeom>
        <a:solidFill>
          <a:schemeClr val="lt1">
            <a:alpha val="90000"/>
            <a:hueOff val="0"/>
            <a:satOff val="0"/>
            <a:lumOff val="0"/>
            <a:alphaOff val="0"/>
          </a:schemeClr>
        </a:solidFill>
        <a:ln w="1587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4290" tIns="34290" rIns="34290" bIns="34290" numCol="1" spcCol="1270" anchor="ctr" anchorCtr="0">
          <a:noAutofit/>
        </a:bodyPr>
        <a:lstStyle/>
        <a:p>
          <a:pPr marL="0" lvl="0" indent="0" algn="ctr" defTabSz="400050">
            <a:lnSpc>
              <a:spcPct val="90000"/>
            </a:lnSpc>
            <a:spcBef>
              <a:spcPct val="0"/>
            </a:spcBef>
            <a:spcAft>
              <a:spcPct val="35000"/>
            </a:spcAft>
            <a:buNone/>
          </a:pPr>
          <a:r>
            <a:rPr lang="en-GB" sz="900" b="1" kern="1200"/>
            <a:t>OCR</a:t>
          </a:r>
          <a:endParaRPr lang="en-US" sz="900" kern="1200"/>
        </a:p>
      </dsp:txBody>
      <dsp:txXfrm>
        <a:off x="6428853" y="1492549"/>
        <a:ext cx="1231530" cy="764655"/>
      </dsp:txXfrm>
    </dsp:sp>
    <dsp:sp modelId="{5EA36161-6ADA-411F-B6F4-678B4D6F9D16}">
      <dsp:nvSpPr>
        <dsp:cNvPr id="0" name=""/>
        <dsp:cNvSpPr/>
      </dsp:nvSpPr>
      <dsp:spPr>
        <a:xfrm>
          <a:off x="7826297" y="1333742"/>
          <a:ext cx="1279110" cy="812235"/>
        </a:xfrm>
        <a:prstGeom prst="roundRect">
          <a:avLst>
            <a:gd name="adj" fmla="val 10000"/>
          </a:avLst>
        </a:prstGeom>
        <a:solidFill>
          <a:schemeClr val="accent1">
            <a:hueOff val="0"/>
            <a:satOff val="0"/>
            <a:lumOff val="0"/>
            <a:alphaOff val="0"/>
          </a:schemeClr>
        </a:solidFill>
        <a:ln w="28575" cap="rnd"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sp>
    <dsp:sp modelId="{6119CA63-B6C4-4F27-895D-942C72E15FCB}">
      <dsp:nvSpPr>
        <dsp:cNvPr id="0" name=""/>
        <dsp:cNvSpPr/>
      </dsp:nvSpPr>
      <dsp:spPr>
        <a:xfrm>
          <a:off x="7968420" y="1468759"/>
          <a:ext cx="1279110" cy="812235"/>
        </a:xfrm>
        <a:prstGeom prst="roundRect">
          <a:avLst>
            <a:gd name="adj" fmla="val 10000"/>
          </a:avLst>
        </a:prstGeom>
        <a:solidFill>
          <a:schemeClr val="lt1">
            <a:alpha val="90000"/>
            <a:hueOff val="0"/>
            <a:satOff val="0"/>
            <a:lumOff val="0"/>
            <a:alphaOff val="0"/>
          </a:schemeClr>
        </a:solidFill>
        <a:ln w="1587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4290" tIns="34290" rIns="34290" bIns="34290" numCol="1" spcCol="1270" anchor="ctr" anchorCtr="0">
          <a:noAutofit/>
        </a:bodyPr>
        <a:lstStyle/>
        <a:p>
          <a:pPr marL="0" lvl="0" indent="0" algn="ctr" defTabSz="400050">
            <a:lnSpc>
              <a:spcPct val="90000"/>
            </a:lnSpc>
            <a:spcBef>
              <a:spcPct val="0"/>
            </a:spcBef>
            <a:spcAft>
              <a:spcPct val="35000"/>
            </a:spcAft>
            <a:buNone/>
          </a:pPr>
          <a:r>
            <a:rPr lang="en-GB" sz="900" b="1" kern="1200"/>
            <a:t>WJEC</a:t>
          </a:r>
          <a:endParaRPr lang="en-US" sz="900" kern="1200"/>
        </a:p>
      </dsp:txBody>
      <dsp:txXfrm>
        <a:off x="7992210" y="1492549"/>
        <a:ext cx="1231530" cy="764655"/>
      </dsp:txXfrm>
    </dsp:sp>
    <dsp:sp modelId="{A63BFEB7-4591-4996-B380-F695D0C66388}">
      <dsp:nvSpPr>
        <dsp:cNvPr id="0" name=""/>
        <dsp:cNvSpPr/>
      </dsp:nvSpPr>
      <dsp:spPr>
        <a:xfrm>
          <a:off x="9389654" y="1333742"/>
          <a:ext cx="1279110" cy="812235"/>
        </a:xfrm>
        <a:prstGeom prst="roundRect">
          <a:avLst>
            <a:gd name="adj" fmla="val 10000"/>
          </a:avLst>
        </a:prstGeom>
        <a:solidFill>
          <a:schemeClr val="accent1">
            <a:hueOff val="0"/>
            <a:satOff val="0"/>
            <a:lumOff val="0"/>
            <a:alphaOff val="0"/>
          </a:schemeClr>
        </a:solidFill>
        <a:ln w="28575" cap="rnd"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sp>
    <dsp:sp modelId="{CA8274EE-B9C5-4F0F-B409-6660B061DC3A}">
      <dsp:nvSpPr>
        <dsp:cNvPr id="0" name=""/>
        <dsp:cNvSpPr/>
      </dsp:nvSpPr>
      <dsp:spPr>
        <a:xfrm>
          <a:off x="9531778" y="1468759"/>
          <a:ext cx="1279110" cy="812235"/>
        </a:xfrm>
        <a:prstGeom prst="roundRect">
          <a:avLst>
            <a:gd name="adj" fmla="val 10000"/>
          </a:avLst>
        </a:prstGeom>
        <a:solidFill>
          <a:schemeClr val="lt1">
            <a:alpha val="90000"/>
            <a:hueOff val="0"/>
            <a:satOff val="0"/>
            <a:lumOff val="0"/>
            <a:alphaOff val="0"/>
          </a:schemeClr>
        </a:solidFill>
        <a:ln w="1587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4290" tIns="34290" rIns="34290" bIns="34290" numCol="1" spcCol="1270" anchor="ctr" anchorCtr="0">
          <a:noAutofit/>
        </a:bodyPr>
        <a:lstStyle/>
        <a:p>
          <a:pPr marL="0" lvl="0" indent="0" algn="ctr" defTabSz="400050">
            <a:lnSpc>
              <a:spcPct val="90000"/>
            </a:lnSpc>
            <a:spcBef>
              <a:spcPct val="0"/>
            </a:spcBef>
            <a:spcAft>
              <a:spcPct val="35000"/>
            </a:spcAft>
            <a:buNone/>
          </a:pPr>
          <a:r>
            <a:rPr lang="en-GB" sz="900" b="1" kern="1200"/>
            <a:t>Pearson – Edexcel and BTEC</a:t>
          </a:r>
          <a:endParaRPr lang="en-US" sz="900" kern="1200"/>
        </a:p>
      </dsp:txBody>
      <dsp:txXfrm>
        <a:off x="9555568" y="1492549"/>
        <a:ext cx="1231530" cy="76465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6BFBA71-4C68-44A1-B671-5657AEE0C824}">
      <dsp:nvSpPr>
        <dsp:cNvPr id="0" name=""/>
        <dsp:cNvSpPr/>
      </dsp:nvSpPr>
      <dsp:spPr>
        <a:xfrm>
          <a:off x="1251" y="1012255"/>
          <a:ext cx="4394034" cy="2790211"/>
        </a:xfrm>
        <a:prstGeom prst="roundRect">
          <a:avLst>
            <a:gd name="adj" fmla="val 10000"/>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6D6E7DC-67E5-464C-847E-5B78E5001042}">
      <dsp:nvSpPr>
        <dsp:cNvPr id="0" name=""/>
        <dsp:cNvSpPr/>
      </dsp:nvSpPr>
      <dsp:spPr>
        <a:xfrm>
          <a:off x="489477" y="1476070"/>
          <a:ext cx="4394034" cy="2790211"/>
        </a:xfrm>
        <a:prstGeom prst="roundRect">
          <a:avLst>
            <a:gd name="adj" fmla="val 10000"/>
          </a:avLst>
        </a:prstGeom>
        <a:solidFill>
          <a:schemeClr val="lt1">
            <a:alpha val="90000"/>
            <a:hueOff val="0"/>
            <a:satOff val="0"/>
            <a:lumOff val="0"/>
            <a:alphaOff val="0"/>
          </a:schemeClr>
        </a:solidFill>
        <a:ln w="1587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b="1" kern="1200" dirty="0"/>
            <a:t>ACCESS ARRANGEMENTS </a:t>
          </a:r>
          <a:r>
            <a:rPr lang="en-US" sz="2400" kern="1200" dirty="0"/>
            <a:t> </a:t>
          </a:r>
        </a:p>
      </dsp:txBody>
      <dsp:txXfrm>
        <a:off x="571199" y="1557792"/>
        <a:ext cx="4230590" cy="2626767"/>
      </dsp:txXfrm>
    </dsp:sp>
    <dsp:sp modelId="{B8338CCC-6A91-498F-A630-2042034B2892}">
      <dsp:nvSpPr>
        <dsp:cNvPr id="0" name=""/>
        <dsp:cNvSpPr/>
      </dsp:nvSpPr>
      <dsp:spPr>
        <a:xfrm>
          <a:off x="5371738" y="1012255"/>
          <a:ext cx="4394034" cy="2790211"/>
        </a:xfrm>
        <a:prstGeom prst="roundRect">
          <a:avLst>
            <a:gd name="adj" fmla="val 10000"/>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C2262D5-A75A-4934-9FC7-5A85EDA88B26}">
      <dsp:nvSpPr>
        <dsp:cNvPr id="0" name=""/>
        <dsp:cNvSpPr/>
      </dsp:nvSpPr>
      <dsp:spPr>
        <a:xfrm>
          <a:off x="5859964" y="1476070"/>
          <a:ext cx="4394034" cy="2790211"/>
        </a:xfrm>
        <a:prstGeom prst="roundRect">
          <a:avLst>
            <a:gd name="adj" fmla="val 10000"/>
          </a:avLst>
        </a:prstGeom>
        <a:solidFill>
          <a:schemeClr val="lt1">
            <a:alpha val="90000"/>
            <a:hueOff val="0"/>
            <a:satOff val="0"/>
            <a:lumOff val="0"/>
            <a:alphaOff val="0"/>
          </a:schemeClr>
        </a:solidFill>
        <a:ln w="1587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a:t>These are pre-examination adjustments for candidates based on evidence of need and their normal way of working throughout the school year. </a:t>
          </a:r>
        </a:p>
      </dsp:txBody>
      <dsp:txXfrm>
        <a:off x="5941686" y="1557792"/>
        <a:ext cx="4230590" cy="2626767"/>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2AAB254-3981-44AE-939D-CC455C2E0093}">
      <dsp:nvSpPr>
        <dsp:cNvPr id="0" name=""/>
        <dsp:cNvSpPr/>
      </dsp:nvSpPr>
      <dsp:spPr>
        <a:xfrm>
          <a:off x="0" y="2928655"/>
          <a:ext cx="10820398" cy="1921515"/>
        </a:xfrm>
        <a:prstGeom prst="rect">
          <a:avLst/>
        </a:prstGeom>
        <a:solidFill>
          <a:schemeClr val="tx2">
            <a:lumMod val="60000"/>
            <a:lumOff val="40000"/>
          </a:schemeClr>
        </a:solidFill>
        <a:ln w="28575" cap="rnd"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156464" tIns="156464" rIns="156464" bIns="156464" numCol="1" spcCol="1270" anchor="ctr" anchorCtr="0">
          <a:noAutofit/>
        </a:bodyPr>
        <a:lstStyle/>
        <a:p>
          <a:pPr marL="0" lvl="0" indent="0" algn="ctr" defTabSz="977900">
            <a:lnSpc>
              <a:spcPct val="90000"/>
            </a:lnSpc>
            <a:spcBef>
              <a:spcPct val="0"/>
            </a:spcBef>
            <a:spcAft>
              <a:spcPct val="35000"/>
            </a:spcAft>
            <a:buNone/>
          </a:pPr>
          <a:r>
            <a:rPr lang="en-US" sz="2200" kern="1200" dirty="0">
              <a:solidFill>
                <a:schemeClr val="bg1"/>
              </a:solidFill>
            </a:rPr>
            <a:t>This will be applied for where a candidate is considered to be disadvantaged during their exam/series due to illness, bereavement, medical conditions, including post surgery procedures. In many of these circumstances the school will require medical information to support the application. </a:t>
          </a:r>
        </a:p>
      </dsp:txBody>
      <dsp:txXfrm>
        <a:off x="0" y="2928655"/>
        <a:ext cx="10820398" cy="1921515"/>
      </dsp:txXfrm>
    </dsp:sp>
    <dsp:sp modelId="{A77BC491-C9A9-4C04-B9E4-55BF924C9957}">
      <dsp:nvSpPr>
        <dsp:cNvPr id="0" name=""/>
        <dsp:cNvSpPr/>
      </dsp:nvSpPr>
      <dsp:spPr>
        <a:xfrm rot="10800000">
          <a:off x="0" y="2188"/>
          <a:ext cx="10820398" cy="2955290"/>
        </a:xfrm>
        <a:prstGeom prst="upArrowCallout">
          <a:avLst/>
        </a:prstGeom>
        <a:solidFill>
          <a:schemeClr val="bg2"/>
        </a:solidFill>
        <a:ln w="28575" cap="rnd"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256032" tIns="256032" rIns="256032" bIns="256032" numCol="1" spcCol="1270" anchor="ctr" anchorCtr="0">
          <a:noAutofit/>
        </a:bodyPr>
        <a:lstStyle/>
        <a:p>
          <a:pPr marL="0" lvl="0" indent="0" algn="ctr" defTabSz="1600200">
            <a:lnSpc>
              <a:spcPct val="90000"/>
            </a:lnSpc>
            <a:spcBef>
              <a:spcPct val="0"/>
            </a:spcBef>
            <a:spcAft>
              <a:spcPct val="35000"/>
            </a:spcAft>
            <a:buNone/>
          </a:pPr>
          <a:r>
            <a:rPr lang="en-US" sz="3600" b="1" kern="1200" dirty="0">
              <a:solidFill>
                <a:schemeClr val="bg1"/>
              </a:solidFill>
            </a:rPr>
            <a:t>SPECIAL CONSIDERATION </a:t>
          </a:r>
        </a:p>
      </dsp:txBody>
      <dsp:txXfrm rot="10800000">
        <a:off x="0" y="2188"/>
        <a:ext cx="10820398" cy="1920259"/>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B7BB3D9-31EA-4A8A-A84A-67FEA4C1FEEB}">
      <dsp:nvSpPr>
        <dsp:cNvPr id="0" name=""/>
        <dsp:cNvSpPr/>
      </dsp:nvSpPr>
      <dsp:spPr>
        <a:xfrm>
          <a:off x="0" y="11685"/>
          <a:ext cx="6655755" cy="1573513"/>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D993D53-248C-403D-B47D-70070B45A3CA}">
      <dsp:nvSpPr>
        <dsp:cNvPr id="0" name=""/>
        <dsp:cNvSpPr/>
      </dsp:nvSpPr>
      <dsp:spPr>
        <a:xfrm>
          <a:off x="475987" y="365726"/>
          <a:ext cx="865432" cy="865432"/>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94E515E-57F6-489E-A9FF-84ACFCF3242D}">
      <dsp:nvSpPr>
        <dsp:cNvPr id="0" name=""/>
        <dsp:cNvSpPr/>
      </dsp:nvSpPr>
      <dsp:spPr>
        <a:xfrm>
          <a:off x="1817408" y="11685"/>
          <a:ext cx="4838346" cy="157351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6530" tIns="166530" rIns="166530" bIns="166530" numCol="1" spcCol="1270" anchor="ctr" anchorCtr="0">
          <a:noAutofit/>
        </a:bodyPr>
        <a:lstStyle/>
        <a:p>
          <a:pPr marL="0" lvl="0" indent="0" algn="l" defTabSz="1111250">
            <a:lnSpc>
              <a:spcPct val="100000"/>
            </a:lnSpc>
            <a:spcBef>
              <a:spcPct val="0"/>
            </a:spcBef>
            <a:spcAft>
              <a:spcPct val="35000"/>
            </a:spcAft>
            <a:buNone/>
          </a:pPr>
          <a:r>
            <a:rPr lang="en-US" sz="2500" b="1" kern="1200" dirty="0">
              <a:solidFill>
                <a:schemeClr val="bg1"/>
              </a:solidFill>
            </a:rPr>
            <a:t>WHAT IS MALPRACTICE?</a:t>
          </a:r>
          <a:endParaRPr lang="en-US" sz="2500" kern="1200" dirty="0">
            <a:solidFill>
              <a:schemeClr val="bg1"/>
            </a:solidFill>
          </a:endParaRPr>
        </a:p>
      </dsp:txBody>
      <dsp:txXfrm>
        <a:off x="1817408" y="11685"/>
        <a:ext cx="4838346" cy="1573513"/>
      </dsp:txXfrm>
    </dsp:sp>
    <dsp:sp modelId="{C1578C33-EA88-4476-BF90-292502DBE0AB}">
      <dsp:nvSpPr>
        <dsp:cNvPr id="0" name=""/>
        <dsp:cNvSpPr/>
      </dsp:nvSpPr>
      <dsp:spPr>
        <a:xfrm>
          <a:off x="0" y="1990264"/>
          <a:ext cx="6655755" cy="3254781"/>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2B40DCC-402B-4872-B5A8-E28C3D86321E}">
      <dsp:nvSpPr>
        <dsp:cNvPr id="0" name=""/>
        <dsp:cNvSpPr/>
      </dsp:nvSpPr>
      <dsp:spPr>
        <a:xfrm>
          <a:off x="475987" y="3173252"/>
          <a:ext cx="865432" cy="865432"/>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311EE55-D5E2-4D03-A9B1-E51557E4AD84}">
      <dsp:nvSpPr>
        <dsp:cNvPr id="0" name=""/>
        <dsp:cNvSpPr/>
      </dsp:nvSpPr>
      <dsp:spPr>
        <a:xfrm>
          <a:off x="1817408" y="2819212"/>
          <a:ext cx="2995089" cy="157351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6530" tIns="166530" rIns="166530" bIns="166530" numCol="1" spcCol="1270" anchor="ctr" anchorCtr="0">
          <a:noAutofit/>
        </a:bodyPr>
        <a:lstStyle/>
        <a:p>
          <a:pPr marL="0" lvl="0" indent="0" algn="ctr" defTabSz="1111250">
            <a:lnSpc>
              <a:spcPct val="100000"/>
            </a:lnSpc>
            <a:spcBef>
              <a:spcPct val="0"/>
            </a:spcBef>
            <a:spcAft>
              <a:spcPct val="35000"/>
            </a:spcAft>
            <a:buNone/>
          </a:pPr>
          <a:r>
            <a:rPr lang="en-US" sz="2500" kern="1200" dirty="0">
              <a:solidFill>
                <a:schemeClr val="bg1"/>
              </a:solidFill>
            </a:rPr>
            <a:t>Malpractice is defined by JCQ as;</a:t>
          </a:r>
        </a:p>
      </dsp:txBody>
      <dsp:txXfrm>
        <a:off x="1817408" y="2819212"/>
        <a:ext cx="2995089" cy="1573513"/>
      </dsp:txXfrm>
    </dsp:sp>
    <dsp:sp modelId="{DB4D92F8-5722-4E8B-BF39-02467B1EC892}">
      <dsp:nvSpPr>
        <dsp:cNvPr id="0" name=""/>
        <dsp:cNvSpPr/>
      </dsp:nvSpPr>
      <dsp:spPr>
        <a:xfrm>
          <a:off x="4812498" y="2819212"/>
          <a:ext cx="1843256" cy="157351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6530" tIns="166530" rIns="166530" bIns="166530" numCol="1" spcCol="1270" anchor="ctr" anchorCtr="0">
          <a:noAutofit/>
        </a:bodyPr>
        <a:lstStyle/>
        <a:p>
          <a:pPr marL="0" lvl="0" indent="0" algn="ctr" defTabSz="577850">
            <a:lnSpc>
              <a:spcPct val="100000"/>
            </a:lnSpc>
            <a:spcBef>
              <a:spcPct val="0"/>
            </a:spcBef>
            <a:spcAft>
              <a:spcPct val="35000"/>
            </a:spcAft>
            <a:buNone/>
          </a:pPr>
          <a:r>
            <a:rPr lang="en-US" sz="1300" b="1" kern="1200" dirty="0">
              <a:solidFill>
                <a:schemeClr val="bg1"/>
              </a:solidFill>
            </a:rPr>
            <a:t>“ a serious breach of exam regulations which results in penalties or disqualification.” </a:t>
          </a:r>
        </a:p>
      </dsp:txBody>
      <dsp:txXfrm>
        <a:off x="4812498" y="2819212"/>
        <a:ext cx="1843256" cy="1573513"/>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67BE5D4-49CD-447C-8128-1CA0CEAE6151}">
      <dsp:nvSpPr>
        <dsp:cNvPr id="0" name=""/>
        <dsp:cNvSpPr/>
      </dsp:nvSpPr>
      <dsp:spPr>
        <a:xfrm>
          <a:off x="3206739" y="2914"/>
          <a:ext cx="1852875" cy="1852875"/>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5C10798-8715-4A52-B3D2-A19EFFECF722}">
      <dsp:nvSpPr>
        <dsp:cNvPr id="0" name=""/>
        <dsp:cNvSpPr/>
      </dsp:nvSpPr>
      <dsp:spPr>
        <a:xfrm>
          <a:off x="3601614" y="397789"/>
          <a:ext cx="1063125" cy="1063125"/>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D22627F-E322-4D37-A781-1243CDBDC008}">
      <dsp:nvSpPr>
        <dsp:cNvPr id="0" name=""/>
        <dsp:cNvSpPr/>
      </dsp:nvSpPr>
      <dsp:spPr>
        <a:xfrm>
          <a:off x="2614427" y="2432914"/>
          <a:ext cx="30375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55650">
            <a:lnSpc>
              <a:spcPct val="100000"/>
            </a:lnSpc>
            <a:spcBef>
              <a:spcPct val="0"/>
            </a:spcBef>
            <a:spcAft>
              <a:spcPct val="35000"/>
            </a:spcAft>
            <a:buNone/>
            <a:defRPr cap="all"/>
          </a:pPr>
          <a:r>
            <a:rPr lang="en-GB" sz="1700" b="1" kern="1200"/>
            <a:t>Always listen to the invigilator. </a:t>
          </a:r>
          <a:endParaRPr lang="en-US" sz="1700" kern="1200"/>
        </a:p>
      </dsp:txBody>
      <dsp:txXfrm>
        <a:off x="2614427" y="2432914"/>
        <a:ext cx="3037500" cy="720000"/>
      </dsp:txXfrm>
    </dsp:sp>
    <dsp:sp modelId="{3437410D-2C48-42DA-A831-FCC823B846E8}">
      <dsp:nvSpPr>
        <dsp:cNvPr id="0" name=""/>
        <dsp:cNvSpPr/>
      </dsp:nvSpPr>
      <dsp:spPr>
        <a:xfrm>
          <a:off x="6775802" y="2914"/>
          <a:ext cx="1852875" cy="1852875"/>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5E9F383-89C8-4FF5-B396-C037EA8152E6}">
      <dsp:nvSpPr>
        <dsp:cNvPr id="0" name=""/>
        <dsp:cNvSpPr/>
      </dsp:nvSpPr>
      <dsp:spPr>
        <a:xfrm>
          <a:off x="7170677" y="397789"/>
          <a:ext cx="1063125" cy="1063125"/>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4F5E2B6-F9B8-445B-A170-2C7DF26F9102}">
      <dsp:nvSpPr>
        <dsp:cNvPr id="0" name=""/>
        <dsp:cNvSpPr/>
      </dsp:nvSpPr>
      <dsp:spPr>
        <a:xfrm>
          <a:off x="6183489" y="2432914"/>
          <a:ext cx="30375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55650">
            <a:lnSpc>
              <a:spcPct val="100000"/>
            </a:lnSpc>
            <a:spcBef>
              <a:spcPct val="0"/>
            </a:spcBef>
            <a:spcAft>
              <a:spcPct val="35000"/>
            </a:spcAft>
            <a:buNone/>
            <a:defRPr cap="all"/>
          </a:pPr>
          <a:r>
            <a:rPr lang="en-GB" sz="1700" b="1" kern="1200"/>
            <a:t>Follow their instructions at all times. </a:t>
          </a:r>
          <a:endParaRPr lang="en-US" sz="1700" kern="1200"/>
        </a:p>
      </dsp:txBody>
      <dsp:txXfrm>
        <a:off x="6183489" y="2432914"/>
        <a:ext cx="3037500" cy="720000"/>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5649A60-D47A-4CFF-BC66-5BB6784DB0D7}">
      <dsp:nvSpPr>
        <dsp:cNvPr id="0" name=""/>
        <dsp:cNvSpPr/>
      </dsp:nvSpPr>
      <dsp:spPr>
        <a:xfrm>
          <a:off x="0" y="1891"/>
          <a:ext cx="11324303" cy="805934"/>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E205842-7AD8-4B0F-86D1-71317959477A}">
      <dsp:nvSpPr>
        <dsp:cNvPr id="0" name=""/>
        <dsp:cNvSpPr/>
      </dsp:nvSpPr>
      <dsp:spPr>
        <a:xfrm>
          <a:off x="243795" y="183226"/>
          <a:ext cx="443263" cy="443263"/>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1B183CC-1292-48D3-B1EA-613AF0F47B43}">
      <dsp:nvSpPr>
        <dsp:cNvPr id="0" name=""/>
        <dsp:cNvSpPr/>
      </dsp:nvSpPr>
      <dsp:spPr>
        <a:xfrm>
          <a:off x="930854" y="1891"/>
          <a:ext cx="10393448" cy="80593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5295" tIns="85295" rIns="85295" bIns="85295" numCol="1" spcCol="1270" anchor="ctr" anchorCtr="0">
          <a:noAutofit/>
        </a:bodyPr>
        <a:lstStyle/>
        <a:p>
          <a:pPr marL="0" lvl="0" indent="0" algn="l" defTabSz="1422400">
            <a:lnSpc>
              <a:spcPct val="100000"/>
            </a:lnSpc>
            <a:spcBef>
              <a:spcPct val="0"/>
            </a:spcBef>
            <a:spcAft>
              <a:spcPct val="35000"/>
            </a:spcAft>
            <a:buNone/>
          </a:pPr>
          <a:r>
            <a:rPr lang="en-US" sz="3200" b="1" kern="1200">
              <a:solidFill>
                <a:schemeClr val="bg1"/>
              </a:solidFill>
            </a:rPr>
            <a:t>SITTING YOUR EXAM </a:t>
          </a:r>
        </a:p>
      </dsp:txBody>
      <dsp:txXfrm>
        <a:off x="930854" y="1891"/>
        <a:ext cx="10393448" cy="805934"/>
      </dsp:txXfrm>
    </dsp:sp>
    <dsp:sp modelId="{3D25237F-40BC-4984-92C1-0260A3240D8C}">
      <dsp:nvSpPr>
        <dsp:cNvPr id="0" name=""/>
        <dsp:cNvSpPr/>
      </dsp:nvSpPr>
      <dsp:spPr>
        <a:xfrm>
          <a:off x="0" y="1009309"/>
          <a:ext cx="11324303" cy="805934"/>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EF97EE2-43D8-43B3-805C-908D43225702}">
      <dsp:nvSpPr>
        <dsp:cNvPr id="0" name=""/>
        <dsp:cNvSpPr/>
      </dsp:nvSpPr>
      <dsp:spPr>
        <a:xfrm>
          <a:off x="243795" y="1190644"/>
          <a:ext cx="443263" cy="443263"/>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EA3FBEE-962A-4694-A1C8-7139EE34B654}">
      <dsp:nvSpPr>
        <dsp:cNvPr id="0" name=""/>
        <dsp:cNvSpPr/>
      </dsp:nvSpPr>
      <dsp:spPr>
        <a:xfrm>
          <a:off x="930854" y="1009309"/>
          <a:ext cx="10393448" cy="80593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5295" tIns="85295" rIns="85295" bIns="85295" numCol="1" spcCol="1270" anchor="ctr" anchorCtr="0">
          <a:noAutofit/>
        </a:bodyPr>
        <a:lstStyle/>
        <a:p>
          <a:pPr marL="0" lvl="0" indent="0" algn="l" defTabSz="711200">
            <a:lnSpc>
              <a:spcPct val="100000"/>
            </a:lnSpc>
            <a:spcBef>
              <a:spcPct val="0"/>
            </a:spcBef>
            <a:spcAft>
              <a:spcPct val="35000"/>
            </a:spcAft>
            <a:buNone/>
          </a:pPr>
          <a:r>
            <a:rPr lang="en-US" sz="1600" b="1" kern="1200" dirty="0">
              <a:solidFill>
                <a:schemeClr val="bg1"/>
              </a:solidFill>
            </a:rPr>
            <a:t>Follow the times given for your exam. Your teacher will have advised you on the timings per question, per paper. </a:t>
          </a:r>
        </a:p>
      </dsp:txBody>
      <dsp:txXfrm>
        <a:off x="930854" y="1009309"/>
        <a:ext cx="10393448" cy="805934"/>
      </dsp:txXfrm>
    </dsp:sp>
    <dsp:sp modelId="{7CB4DF1E-6E9A-4DFD-B484-BC3A501C7F26}">
      <dsp:nvSpPr>
        <dsp:cNvPr id="0" name=""/>
        <dsp:cNvSpPr/>
      </dsp:nvSpPr>
      <dsp:spPr>
        <a:xfrm>
          <a:off x="0" y="2016727"/>
          <a:ext cx="11324303" cy="805934"/>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E5BABDA-E8F1-409F-9802-536742F334F0}">
      <dsp:nvSpPr>
        <dsp:cNvPr id="0" name=""/>
        <dsp:cNvSpPr/>
      </dsp:nvSpPr>
      <dsp:spPr>
        <a:xfrm>
          <a:off x="243795" y="2198062"/>
          <a:ext cx="443263" cy="443263"/>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3751AAC-660C-4AF8-A62B-97B3177282F9}">
      <dsp:nvSpPr>
        <dsp:cNvPr id="0" name=""/>
        <dsp:cNvSpPr/>
      </dsp:nvSpPr>
      <dsp:spPr>
        <a:xfrm>
          <a:off x="930854" y="2016727"/>
          <a:ext cx="10393448" cy="80593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5295" tIns="85295" rIns="85295" bIns="85295" numCol="1" spcCol="1270" anchor="ctr" anchorCtr="0">
          <a:noAutofit/>
        </a:bodyPr>
        <a:lstStyle/>
        <a:p>
          <a:pPr marL="0" lvl="0" indent="0" algn="l" defTabSz="711200">
            <a:lnSpc>
              <a:spcPct val="100000"/>
            </a:lnSpc>
            <a:spcBef>
              <a:spcPct val="0"/>
            </a:spcBef>
            <a:spcAft>
              <a:spcPct val="35000"/>
            </a:spcAft>
            <a:buNone/>
          </a:pPr>
          <a:r>
            <a:rPr lang="en-US" sz="1600" b="1" kern="1200" dirty="0">
              <a:solidFill>
                <a:schemeClr val="bg1"/>
              </a:solidFill>
            </a:rPr>
            <a:t>Exam times will be shown clearly in each venue.  Extra time will also be shown for those candidates who are entitled to it. </a:t>
          </a:r>
        </a:p>
      </dsp:txBody>
      <dsp:txXfrm>
        <a:off x="930854" y="2016727"/>
        <a:ext cx="10393448" cy="805934"/>
      </dsp:txXfrm>
    </dsp:sp>
    <dsp:sp modelId="{001822FD-01DA-449D-8F7A-D13DEA2F56CF}">
      <dsp:nvSpPr>
        <dsp:cNvPr id="0" name=""/>
        <dsp:cNvSpPr/>
      </dsp:nvSpPr>
      <dsp:spPr>
        <a:xfrm>
          <a:off x="0" y="3024145"/>
          <a:ext cx="11324303" cy="805934"/>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CD31168-4B0B-44D8-9F93-C68B7B8CD180}">
      <dsp:nvSpPr>
        <dsp:cNvPr id="0" name=""/>
        <dsp:cNvSpPr/>
      </dsp:nvSpPr>
      <dsp:spPr>
        <a:xfrm>
          <a:off x="243795" y="3205480"/>
          <a:ext cx="443263" cy="443263"/>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1A78B94-E899-4FA8-8ED1-B94781E64CB9}">
      <dsp:nvSpPr>
        <dsp:cNvPr id="0" name=""/>
        <dsp:cNvSpPr/>
      </dsp:nvSpPr>
      <dsp:spPr>
        <a:xfrm>
          <a:off x="930854" y="3024145"/>
          <a:ext cx="10393448" cy="80593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5295" tIns="85295" rIns="85295" bIns="85295" numCol="1" spcCol="1270" anchor="ctr" anchorCtr="0">
          <a:noAutofit/>
        </a:bodyPr>
        <a:lstStyle/>
        <a:p>
          <a:pPr marL="0" lvl="0" indent="0" algn="l" defTabSz="711200">
            <a:lnSpc>
              <a:spcPct val="100000"/>
            </a:lnSpc>
            <a:spcBef>
              <a:spcPct val="0"/>
            </a:spcBef>
            <a:spcAft>
              <a:spcPct val="35000"/>
            </a:spcAft>
            <a:buNone/>
          </a:pPr>
          <a:r>
            <a:rPr lang="en-US" sz="1600" b="1" kern="1200">
              <a:solidFill>
                <a:schemeClr val="bg1"/>
              </a:solidFill>
            </a:rPr>
            <a:t>Listen to the Invigilator and follow their instructions at all times</a:t>
          </a:r>
        </a:p>
      </dsp:txBody>
      <dsp:txXfrm>
        <a:off x="930854" y="3024145"/>
        <a:ext cx="10393448" cy="805934"/>
      </dsp:txXfrm>
    </dsp:sp>
    <dsp:sp modelId="{7A92E03B-C8A4-45EB-A2E9-14FD262BF06E}">
      <dsp:nvSpPr>
        <dsp:cNvPr id="0" name=""/>
        <dsp:cNvSpPr/>
      </dsp:nvSpPr>
      <dsp:spPr>
        <a:xfrm>
          <a:off x="0" y="4031563"/>
          <a:ext cx="11324303" cy="805934"/>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EF26A0D-6E72-4808-9857-53F046EA0280}">
      <dsp:nvSpPr>
        <dsp:cNvPr id="0" name=""/>
        <dsp:cNvSpPr/>
      </dsp:nvSpPr>
      <dsp:spPr>
        <a:xfrm>
          <a:off x="243795" y="4212898"/>
          <a:ext cx="443263" cy="443263"/>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a:stretch>
        </a:blip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0BC1811-3A78-4113-824A-BE1D6EBCCF9C}">
      <dsp:nvSpPr>
        <dsp:cNvPr id="0" name=""/>
        <dsp:cNvSpPr/>
      </dsp:nvSpPr>
      <dsp:spPr>
        <a:xfrm>
          <a:off x="930854" y="4031563"/>
          <a:ext cx="10393448" cy="80593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5295" tIns="85295" rIns="85295" bIns="85295" numCol="1" spcCol="1270" anchor="ctr" anchorCtr="0">
          <a:noAutofit/>
        </a:bodyPr>
        <a:lstStyle/>
        <a:p>
          <a:pPr marL="0" lvl="0" indent="0" algn="l" defTabSz="711200">
            <a:lnSpc>
              <a:spcPct val="100000"/>
            </a:lnSpc>
            <a:spcBef>
              <a:spcPct val="0"/>
            </a:spcBef>
            <a:spcAft>
              <a:spcPct val="35000"/>
            </a:spcAft>
            <a:buNone/>
          </a:pPr>
          <a:r>
            <a:rPr lang="en-US" sz="1600" b="1" kern="1200">
              <a:solidFill>
                <a:schemeClr val="bg1"/>
              </a:solidFill>
            </a:rPr>
            <a:t>Do not communicate with anyone else in the venue. Do not attempt to borrow anything from anyone else in the venue. If you need assistance put your hand up for the attention of the invigilator.</a:t>
          </a:r>
        </a:p>
      </dsp:txBody>
      <dsp:txXfrm>
        <a:off x="930854" y="4031563"/>
        <a:ext cx="10393448" cy="805934"/>
      </dsp:txXfrm>
    </dsp:sp>
    <dsp:sp modelId="{4ED4486C-149D-4C10-BA02-A0EFB6A3CFDD}">
      <dsp:nvSpPr>
        <dsp:cNvPr id="0" name=""/>
        <dsp:cNvSpPr/>
      </dsp:nvSpPr>
      <dsp:spPr>
        <a:xfrm>
          <a:off x="0" y="5038981"/>
          <a:ext cx="11324303" cy="805934"/>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5892C35-347D-4175-BC22-8E6DA9BC852F}">
      <dsp:nvSpPr>
        <dsp:cNvPr id="0" name=""/>
        <dsp:cNvSpPr/>
      </dsp:nvSpPr>
      <dsp:spPr>
        <a:xfrm>
          <a:off x="243795" y="5220316"/>
          <a:ext cx="443263" cy="443263"/>
        </a:xfrm>
        <a:prstGeom prst="rect">
          <a:avLst/>
        </a:prstGeom>
        <a:blipFill>
          <a:blip xmlns:r="http://schemas.openxmlformats.org/officeDocument/2006/relationships" r:embed="rId11">
            <a:extLst>
              <a:ext uri="{96DAC541-7B7A-43D3-8B79-37D633B846F1}">
                <asvg:svgBlip xmlns:asvg="http://schemas.microsoft.com/office/drawing/2016/SVG/main" r:embed="rId12"/>
              </a:ext>
            </a:extLst>
          </a:blip>
          <a:srcRect/>
          <a:stretch>
            <a:fillRect/>
          </a:stretch>
        </a:blip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5C67F7F-0A4C-4781-A756-C8A8535071C3}">
      <dsp:nvSpPr>
        <dsp:cNvPr id="0" name=""/>
        <dsp:cNvSpPr/>
      </dsp:nvSpPr>
      <dsp:spPr>
        <a:xfrm>
          <a:off x="930854" y="5038981"/>
          <a:ext cx="10393448" cy="80593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5295" tIns="85295" rIns="85295" bIns="85295" numCol="1" spcCol="1270" anchor="ctr" anchorCtr="0">
          <a:noAutofit/>
        </a:bodyPr>
        <a:lstStyle/>
        <a:p>
          <a:pPr marL="0" lvl="0" indent="0" algn="l" defTabSz="711200">
            <a:lnSpc>
              <a:spcPct val="100000"/>
            </a:lnSpc>
            <a:spcBef>
              <a:spcPct val="0"/>
            </a:spcBef>
            <a:spcAft>
              <a:spcPct val="35000"/>
            </a:spcAft>
            <a:buNone/>
          </a:pPr>
          <a:r>
            <a:rPr lang="en-US" sz="1600" b="1" kern="1200">
              <a:solidFill>
                <a:schemeClr val="bg1"/>
              </a:solidFill>
            </a:rPr>
            <a:t>Candidates are not allowed to leave the exam venue during an exam</a:t>
          </a:r>
          <a:r>
            <a:rPr lang="en-US" sz="1600" kern="1200"/>
            <a:t>.</a:t>
          </a:r>
        </a:p>
      </dsp:txBody>
      <dsp:txXfrm>
        <a:off x="930854" y="5038981"/>
        <a:ext cx="10393448" cy="805934"/>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A7AB8CF-382F-4EE2-8E07-A5B864CDEDFD}">
      <dsp:nvSpPr>
        <dsp:cNvPr id="0" name=""/>
        <dsp:cNvSpPr/>
      </dsp:nvSpPr>
      <dsp:spPr>
        <a:xfrm>
          <a:off x="0" y="4137554"/>
          <a:ext cx="6144260" cy="2419808"/>
        </a:xfrm>
        <a:prstGeom prst="rect">
          <a:avLst/>
        </a:prstGeom>
        <a:solidFill>
          <a:schemeClr val="bg2">
            <a:lumMod val="9000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ctr" anchorCtr="0">
          <a:noAutofit/>
        </a:bodyPr>
        <a:lstStyle/>
        <a:p>
          <a:pPr marL="0" lvl="0" indent="0" algn="ctr" defTabSz="800100">
            <a:lnSpc>
              <a:spcPct val="90000"/>
            </a:lnSpc>
            <a:spcBef>
              <a:spcPct val="0"/>
            </a:spcBef>
            <a:spcAft>
              <a:spcPct val="35000"/>
            </a:spcAft>
            <a:buNone/>
          </a:pPr>
          <a:r>
            <a:rPr lang="en-GB" sz="1800" b="1" kern="1200" dirty="0">
              <a:solidFill>
                <a:schemeClr val="accent4"/>
              </a:solidFill>
            </a:rPr>
            <a:t>Candidate is given the full allowed time for the Exam</a:t>
          </a:r>
        </a:p>
      </dsp:txBody>
      <dsp:txXfrm>
        <a:off x="0" y="4137554"/>
        <a:ext cx="6144260" cy="1306696"/>
      </dsp:txXfrm>
    </dsp:sp>
    <dsp:sp modelId="{D332F736-5E07-42D6-B254-F5962F8BF720}">
      <dsp:nvSpPr>
        <dsp:cNvPr id="0" name=""/>
        <dsp:cNvSpPr/>
      </dsp:nvSpPr>
      <dsp:spPr>
        <a:xfrm>
          <a:off x="6" y="5145215"/>
          <a:ext cx="2976305" cy="1517451"/>
        </a:xfrm>
        <a:prstGeom prst="rect">
          <a:avLst/>
        </a:prstGeom>
        <a:solidFill>
          <a:schemeClr val="accent1">
            <a:alpha val="90000"/>
            <a:tint val="40000"/>
            <a:hueOff val="0"/>
            <a:satOff val="0"/>
            <a:lumOff val="0"/>
            <a:alphaOff val="0"/>
          </a:schemeClr>
        </a:solidFill>
        <a:ln w="15875" cap="rnd"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9568" tIns="17780" rIns="99568" bIns="17780" numCol="1" spcCol="1270" anchor="ctr" anchorCtr="0">
          <a:noAutofit/>
        </a:bodyPr>
        <a:lstStyle/>
        <a:p>
          <a:pPr marL="0" lvl="0" indent="0" algn="ctr" defTabSz="622300">
            <a:lnSpc>
              <a:spcPct val="90000"/>
            </a:lnSpc>
            <a:spcBef>
              <a:spcPct val="0"/>
            </a:spcBef>
            <a:spcAft>
              <a:spcPct val="35000"/>
            </a:spcAft>
            <a:buNone/>
          </a:pPr>
          <a:r>
            <a:rPr lang="en-GB" sz="1400" kern="1200" dirty="0"/>
            <a:t>Less than 1 hour late unless the exam has finished then Invigilator records start and finish times on Exam Board Attendance Record </a:t>
          </a:r>
        </a:p>
      </dsp:txBody>
      <dsp:txXfrm>
        <a:off x="6" y="5145215"/>
        <a:ext cx="2976305" cy="1517451"/>
      </dsp:txXfrm>
    </dsp:sp>
    <dsp:sp modelId="{219C4B2C-16CE-4E2F-B731-04454A3255F4}">
      <dsp:nvSpPr>
        <dsp:cNvPr id="0" name=""/>
        <dsp:cNvSpPr/>
      </dsp:nvSpPr>
      <dsp:spPr>
        <a:xfrm>
          <a:off x="2922208" y="5147298"/>
          <a:ext cx="3164513" cy="1497518"/>
        </a:xfrm>
        <a:prstGeom prst="rect">
          <a:avLst/>
        </a:prstGeom>
        <a:solidFill>
          <a:schemeClr val="accent1">
            <a:alpha val="90000"/>
            <a:tint val="40000"/>
            <a:hueOff val="0"/>
            <a:satOff val="0"/>
            <a:lumOff val="0"/>
            <a:alphaOff val="0"/>
          </a:schemeClr>
        </a:solidFill>
        <a:ln w="15875" cap="rnd"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9568" tIns="17780" rIns="99568" bIns="17780" numCol="1" spcCol="1270" anchor="ctr" anchorCtr="0">
          <a:noAutofit/>
        </a:bodyPr>
        <a:lstStyle/>
        <a:p>
          <a:pPr marL="0" lvl="0" indent="0" algn="ctr" defTabSz="622300">
            <a:lnSpc>
              <a:spcPct val="90000"/>
            </a:lnSpc>
            <a:spcBef>
              <a:spcPct val="0"/>
            </a:spcBef>
            <a:spcAft>
              <a:spcPct val="35000"/>
            </a:spcAft>
            <a:buNone/>
          </a:pPr>
          <a:r>
            <a:rPr lang="en-GB" sz="1400" kern="1200" dirty="0"/>
            <a:t>If Candidate is more than one hour late or they arrive after the end of an exam that is less than one hour(Very Late Arrival) then EO or SLT will complete Very Late Arrival Report via Centre Admin Portal</a:t>
          </a:r>
          <a:endParaRPr lang="en-GB" sz="1400" kern="1200" dirty="0">
            <a:solidFill>
              <a:srgbClr val="FF0000"/>
            </a:solidFill>
          </a:endParaRPr>
        </a:p>
      </dsp:txBody>
      <dsp:txXfrm>
        <a:off x="2922208" y="5147298"/>
        <a:ext cx="3164513" cy="1497518"/>
      </dsp:txXfrm>
    </dsp:sp>
    <dsp:sp modelId="{08E8F505-EEA8-4372-A059-C55298C283C5}">
      <dsp:nvSpPr>
        <dsp:cNvPr id="0" name=""/>
        <dsp:cNvSpPr/>
      </dsp:nvSpPr>
      <dsp:spPr>
        <a:xfrm rot="10800000">
          <a:off x="0" y="3395023"/>
          <a:ext cx="6144260" cy="707817"/>
        </a:xfrm>
        <a:prstGeom prst="upArrowCallout">
          <a:avLst/>
        </a:prstGeom>
        <a:solidFill>
          <a:schemeClr val="tx2">
            <a:lumMod val="40000"/>
            <a:lumOff val="6000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ctr" anchorCtr="0">
          <a:noAutofit/>
        </a:bodyPr>
        <a:lstStyle/>
        <a:p>
          <a:pPr marL="0" lvl="0" indent="0" algn="ctr" defTabSz="711200">
            <a:lnSpc>
              <a:spcPct val="90000"/>
            </a:lnSpc>
            <a:spcBef>
              <a:spcPct val="0"/>
            </a:spcBef>
            <a:spcAft>
              <a:spcPct val="35000"/>
            </a:spcAft>
            <a:buNone/>
          </a:pPr>
          <a:r>
            <a:rPr lang="en-GB" sz="1600" b="1" kern="1200" dirty="0">
              <a:solidFill>
                <a:schemeClr val="accent4"/>
              </a:solidFill>
            </a:rPr>
            <a:t>Candidate Taken to Exam Centre</a:t>
          </a:r>
        </a:p>
      </dsp:txBody>
      <dsp:txXfrm rot="10800000">
        <a:off x="0" y="3395023"/>
        <a:ext cx="6144260" cy="459918"/>
      </dsp:txXfrm>
    </dsp:sp>
    <dsp:sp modelId="{FDE8B044-F165-492F-AF41-F9C0F5EE2C91}">
      <dsp:nvSpPr>
        <dsp:cNvPr id="0" name=""/>
        <dsp:cNvSpPr/>
      </dsp:nvSpPr>
      <dsp:spPr>
        <a:xfrm rot="10800000">
          <a:off x="0" y="1775922"/>
          <a:ext cx="6144260" cy="1725716"/>
        </a:xfrm>
        <a:prstGeom prst="upArrowCallout">
          <a:avLst/>
        </a:prstGeom>
        <a:solidFill>
          <a:schemeClr val="tx2">
            <a:lumMod val="20000"/>
            <a:lumOff val="8000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ctr" anchorCtr="0">
          <a:noAutofit/>
        </a:bodyPr>
        <a:lstStyle/>
        <a:p>
          <a:pPr marL="0" lvl="0" indent="0" algn="ctr" defTabSz="711200">
            <a:lnSpc>
              <a:spcPct val="90000"/>
            </a:lnSpc>
            <a:spcBef>
              <a:spcPct val="0"/>
            </a:spcBef>
            <a:spcAft>
              <a:spcPct val="35000"/>
            </a:spcAft>
            <a:buNone/>
          </a:pPr>
          <a:r>
            <a:rPr lang="en-GB" sz="1600" kern="1200" dirty="0">
              <a:solidFill>
                <a:schemeClr val="accent4"/>
              </a:solidFill>
            </a:rPr>
            <a:t>Candidate Remains in Reception until seen by Exam Officer</a:t>
          </a:r>
        </a:p>
      </dsp:txBody>
      <dsp:txXfrm rot="-10800000">
        <a:off x="0" y="1775922"/>
        <a:ext cx="6144260" cy="605726"/>
      </dsp:txXfrm>
    </dsp:sp>
    <dsp:sp modelId="{10BAC89F-131B-4BEF-BDAB-C2D0D517EED1}">
      <dsp:nvSpPr>
        <dsp:cNvPr id="0" name=""/>
        <dsp:cNvSpPr/>
      </dsp:nvSpPr>
      <dsp:spPr>
        <a:xfrm>
          <a:off x="0" y="2361654"/>
          <a:ext cx="3072130" cy="557937"/>
        </a:xfrm>
        <a:prstGeom prst="rect">
          <a:avLst/>
        </a:prstGeom>
        <a:solidFill>
          <a:schemeClr val="accent1">
            <a:alpha val="90000"/>
            <a:tint val="40000"/>
            <a:hueOff val="0"/>
            <a:satOff val="0"/>
            <a:lumOff val="0"/>
            <a:alphaOff val="0"/>
          </a:schemeClr>
        </a:solidFill>
        <a:ln w="15875" cap="rnd"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9568" tIns="17780" rIns="99568" bIns="17780" numCol="1" spcCol="1270" anchor="ctr" anchorCtr="0">
          <a:noAutofit/>
        </a:bodyPr>
        <a:lstStyle/>
        <a:p>
          <a:pPr marL="0" lvl="0" indent="0" algn="ctr" defTabSz="622300">
            <a:lnSpc>
              <a:spcPct val="90000"/>
            </a:lnSpc>
            <a:spcBef>
              <a:spcPct val="0"/>
            </a:spcBef>
            <a:spcAft>
              <a:spcPct val="35000"/>
            </a:spcAft>
            <a:buNone/>
          </a:pPr>
          <a:r>
            <a:rPr lang="en-GB" sz="1400" kern="1200" dirty="0"/>
            <a:t>Record taken of time of arrival and why candidate was late</a:t>
          </a:r>
        </a:p>
      </dsp:txBody>
      <dsp:txXfrm>
        <a:off x="0" y="2361654"/>
        <a:ext cx="3072130" cy="557937"/>
      </dsp:txXfrm>
    </dsp:sp>
    <dsp:sp modelId="{87AE88B9-2EC5-411E-BC94-A2A823FC0C55}">
      <dsp:nvSpPr>
        <dsp:cNvPr id="0" name=""/>
        <dsp:cNvSpPr/>
      </dsp:nvSpPr>
      <dsp:spPr>
        <a:xfrm>
          <a:off x="3072130" y="2361654"/>
          <a:ext cx="3072130" cy="557937"/>
        </a:xfrm>
        <a:prstGeom prst="rect">
          <a:avLst/>
        </a:prstGeom>
        <a:solidFill>
          <a:schemeClr val="accent1">
            <a:alpha val="90000"/>
            <a:tint val="40000"/>
            <a:hueOff val="0"/>
            <a:satOff val="0"/>
            <a:lumOff val="0"/>
            <a:alphaOff val="0"/>
          </a:schemeClr>
        </a:solidFill>
        <a:ln w="15875" cap="rnd"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9568" tIns="17780" rIns="99568" bIns="17780" numCol="1" spcCol="1270" anchor="ctr" anchorCtr="0">
          <a:noAutofit/>
        </a:bodyPr>
        <a:lstStyle/>
        <a:p>
          <a:pPr marL="0" lvl="0" indent="0" algn="ctr" defTabSz="622300">
            <a:lnSpc>
              <a:spcPct val="90000"/>
            </a:lnSpc>
            <a:spcBef>
              <a:spcPct val="0"/>
            </a:spcBef>
            <a:spcAft>
              <a:spcPct val="35000"/>
            </a:spcAft>
            <a:buNone/>
          </a:pPr>
          <a:r>
            <a:rPr lang="en-GB" sz="1400" kern="1200" dirty="0"/>
            <a:t>Candidate to be briefed on relevant Exam Rules and Regulations</a:t>
          </a:r>
        </a:p>
      </dsp:txBody>
      <dsp:txXfrm>
        <a:off x="3072130" y="2361654"/>
        <a:ext cx="3072130" cy="557937"/>
      </dsp:txXfrm>
    </dsp:sp>
    <dsp:sp modelId="{3C3D2F69-AC3A-45D0-B840-57296120276E}">
      <dsp:nvSpPr>
        <dsp:cNvPr id="0" name=""/>
        <dsp:cNvSpPr/>
      </dsp:nvSpPr>
      <dsp:spPr>
        <a:xfrm rot="10800000">
          <a:off x="0" y="232"/>
          <a:ext cx="6144260" cy="1811640"/>
        </a:xfrm>
        <a:prstGeom prst="upArrowCallout">
          <a:avLst/>
        </a:prstGeom>
        <a:solidFill>
          <a:schemeClr val="bg2"/>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170688" rIns="170688" bIns="170688" numCol="1" spcCol="1270" anchor="ctr" anchorCtr="0">
          <a:noAutofit/>
        </a:bodyPr>
        <a:lstStyle/>
        <a:p>
          <a:pPr marL="0" lvl="0" indent="0" algn="ctr" defTabSz="1066800">
            <a:lnSpc>
              <a:spcPct val="90000"/>
            </a:lnSpc>
            <a:spcBef>
              <a:spcPct val="0"/>
            </a:spcBef>
            <a:spcAft>
              <a:spcPct val="35000"/>
            </a:spcAft>
            <a:buNone/>
          </a:pPr>
          <a:r>
            <a:rPr lang="en-GB" sz="2400" b="1" kern="1200" dirty="0">
              <a:solidFill>
                <a:schemeClr val="accent4"/>
              </a:solidFill>
            </a:rPr>
            <a:t>Candidate Arrives Late for Exam</a:t>
          </a:r>
        </a:p>
      </dsp:txBody>
      <dsp:txXfrm rot="-10800000">
        <a:off x="0" y="232"/>
        <a:ext cx="6144260" cy="635885"/>
      </dsp:txXfrm>
    </dsp:sp>
    <dsp:sp modelId="{9958C956-AEF9-46D6-9146-D20187FF8B1E}">
      <dsp:nvSpPr>
        <dsp:cNvPr id="0" name=""/>
        <dsp:cNvSpPr/>
      </dsp:nvSpPr>
      <dsp:spPr>
        <a:xfrm>
          <a:off x="0" y="710162"/>
          <a:ext cx="3072130" cy="461553"/>
        </a:xfrm>
        <a:prstGeom prst="rect">
          <a:avLst/>
        </a:prstGeom>
        <a:solidFill>
          <a:schemeClr val="accent1">
            <a:alpha val="90000"/>
            <a:tint val="40000"/>
            <a:hueOff val="0"/>
            <a:satOff val="0"/>
            <a:lumOff val="0"/>
            <a:alphaOff val="0"/>
          </a:schemeClr>
        </a:solidFill>
        <a:ln w="15875" cap="rnd"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9568" tIns="17780" rIns="99568" bIns="17780" numCol="1" spcCol="1270" anchor="ctr" anchorCtr="0">
          <a:noAutofit/>
        </a:bodyPr>
        <a:lstStyle/>
        <a:p>
          <a:pPr marL="0" lvl="0" indent="0" algn="ctr" defTabSz="622300">
            <a:lnSpc>
              <a:spcPct val="90000"/>
            </a:lnSpc>
            <a:spcBef>
              <a:spcPct val="0"/>
            </a:spcBef>
            <a:spcAft>
              <a:spcPct val="35000"/>
            </a:spcAft>
            <a:buNone/>
          </a:pPr>
          <a:r>
            <a:rPr lang="en-GB" sz="1400" kern="1200"/>
            <a:t>Report to Reception</a:t>
          </a:r>
        </a:p>
      </dsp:txBody>
      <dsp:txXfrm>
        <a:off x="0" y="710162"/>
        <a:ext cx="3072130" cy="461553"/>
      </dsp:txXfrm>
    </dsp:sp>
    <dsp:sp modelId="{2FCC32D5-67A6-4791-A2A0-58CC06DA6039}">
      <dsp:nvSpPr>
        <dsp:cNvPr id="0" name=""/>
        <dsp:cNvSpPr/>
      </dsp:nvSpPr>
      <dsp:spPr>
        <a:xfrm>
          <a:off x="3072130" y="710162"/>
          <a:ext cx="3072130" cy="461553"/>
        </a:xfrm>
        <a:prstGeom prst="rect">
          <a:avLst/>
        </a:prstGeom>
        <a:solidFill>
          <a:schemeClr val="accent1">
            <a:alpha val="90000"/>
            <a:tint val="40000"/>
            <a:hueOff val="0"/>
            <a:satOff val="0"/>
            <a:lumOff val="0"/>
            <a:alphaOff val="0"/>
          </a:schemeClr>
        </a:solidFill>
        <a:ln w="15875" cap="rnd"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9568" tIns="17780" rIns="99568" bIns="17780" numCol="1" spcCol="1270" anchor="ctr" anchorCtr="0">
          <a:noAutofit/>
        </a:bodyPr>
        <a:lstStyle/>
        <a:p>
          <a:pPr marL="0" lvl="0" indent="0" algn="ctr" defTabSz="622300">
            <a:lnSpc>
              <a:spcPct val="90000"/>
            </a:lnSpc>
            <a:spcBef>
              <a:spcPct val="0"/>
            </a:spcBef>
            <a:spcAft>
              <a:spcPct val="35000"/>
            </a:spcAft>
            <a:buNone/>
          </a:pPr>
          <a:r>
            <a:rPr lang="en-GB" sz="1400" kern="1200" dirty="0"/>
            <a:t>Reception to make contact with Exam Officer</a:t>
          </a:r>
        </a:p>
      </dsp:txBody>
      <dsp:txXfrm>
        <a:off x="3072130" y="710162"/>
        <a:ext cx="3072130" cy="461553"/>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57BFDF3-B2FD-4F8D-8944-ED0A3B996B9B}">
      <dsp:nvSpPr>
        <dsp:cNvPr id="0" name=""/>
        <dsp:cNvSpPr/>
      </dsp:nvSpPr>
      <dsp:spPr>
        <a:xfrm>
          <a:off x="0" y="28249"/>
          <a:ext cx="11587142" cy="1029526"/>
        </a:xfrm>
        <a:prstGeom prst="roundRect">
          <a:avLst/>
        </a:prstGeom>
        <a:solidFill>
          <a:srgbClr val="0070C0"/>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137160" rIns="137160" bIns="137160" numCol="1" spcCol="1270" anchor="ctr" anchorCtr="0">
          <a:noAutofit/>
        </a:bodyPr>
        <a:lstStyle/>
        <a:p>
          <a:pPr marL="0" lvl="0" indent="0" algn="l" defTabSz="1600200">
            <a:lnSpc>
              <a:spcPct val="90000"/>
            </a:lnSpc>
            <a:spcBef>
              <a:spcPct val="0"/>
            </a:spcBef>
            <a:spcAft>
              <a:spcPct val="35000"/>
            </a:spcAft>
            <a:buNone/>
          </a:pPr>
          <a:r>
            <a:rPr lang="en-US" sz="3600" b="1" kern="1200" dirty="0">
              <a:solidFill>
                <a:schemeClr val="bg1"/>
              </a:solidFill>
            </a:rPr>
            <a:t>AFTER THE EXAM</a:t>
          </a:r>
          <a:r>
            <a:rPr lang="en-US" sz="3600" kern="1200" dirty="0">
              <a:solidFill>
                <a:schemeClr val="bg1"/>
              </a:solidFill>
            </a:rPr>
            <a:t> </a:t>
          </a:r>
        </a:p>
      </dsp:txBody>
      <dsp:txXfrm>
        <a:off x="50257" y="78506"/>
        <a:ext cx="11486628" cy="929012"/>
      </dsp:txXfrm>
    </dsp:sp>
    <dsp:sp modelId="{A1DB592B-B364-4C45-A676-8D7EF5F3DE56}">
      <dsp:nvSpPr>
        <dsp:cNvPr id="0" name=""/>
        <dsp:cNvSpPr/>
      </dsp:nvSpPr>
      <dsp:spPr>
        <a:xfrm>
          <a:off x="0" y="1132656"/>
          <a:ext cx="11587142" cy="1029526"/>
        </a:xfrm>
        <a:prstGeom prst="roundRect">
          <a:avLst/>
        </a:prstGeom>
        <a:solidFill>
          <a:schemeClr val="tx2">
            <a:lumMod val="20000"/>
            <a:lumOff val="8000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l" defTabSz="1155700">
            <a:lnSpc>
              <a:spcPct val="90000"/>
            </a:lnSpc>
            <a:spcBef>
              <a:spcPct val="0"/>
            </a:spcBef>
            <a:spcAft>
              <a:spcPct val="35000"/>
            </a:spcAft>
            <a:buNone/>
          </a:pPr>
          <a:r>
            <a:rPr lang="en-US" sz="2600" kern="1200" dirty="0">
              <a:solidFill>
                <a:schemeClr val="bg1"/>
              </a:solidFill>
            </a:rPr>
            <a:t>When the exam is over, place any used supplementary sheets in order into your answer booklet. Do not remove any materials.</a:t>
          </a:r>
        </a:p>
      </dsp:txBody>
      <dsp:txXfrm>
        <a:off x="50257" y="1182913"/>
        <a:ext cx="11486628" cy="929012"/>
      </dsp:txXfrm>
    </dsp:sp>
    <dsp:sp modelId="{FC4D245B-6A82-46F4-90F7-75BEAFE48D92}">
      <dsp:nvSpPr>
        <dsp:cNvPr id="0" name=""/>
        <dsp:cNvSpPr/>
      </dsp:nvSpPr>
      <dsp:spPr>
        <a:xfrm>
          <a:off x="0" y="2237063"/>
          <a:ext cx="11587142" cy="1029526"/>
        </a:xfrm>
        <a:prstGeom prst="roundRect">
          <a:avLst/>
        </a:prstGeom>
        <a:solidFill>
          <a:schemeClr val="tx2">
            <a:lumMod val="60000"/>
            <a:lumOff val="4000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l" defTabSz="1155700">
            <a:lnSpc>
              <a:spcPct val="90000"/>
            </a:lnSpc>
            <a:spcBef>
              <a:spcPct val="0"/>
            </a:spcBef>
            <a:spcAft>
              <a:spcPct val="35000"/>
            </a:spcAft>
            <a:buNone/>
          </a:pPr>
          <a:r>
            <a:rPr lang="en-US" sz="2600" kern="1200" dirty="0">
              <a:solidFill>
                <a:schemeClr val="bg1"/>
              </a:solidFill>
            </a:rPr>
            <a:t>Do not leave the venue until told to do so</a:t>
          </a:r>
        </a:p>
      </dsp:txBody>
      <dsp:txXfrm>
        <a:off x="50257" y="2287320"/>
        <a:ext cx="11486628" cy="929012"/>
      </dsp:txXfrm>
    </dsp:sp>
    <dsp:sp modelId="{5A74C02D-F8FF-4D28-AFCA-67FC674DC833}">
      <dsp:nvSpPr>
        <dsp:cNvPr id="0" name=""/>
        <dsp:cNvSpPr/>
      </dsp:nvSpPr>
      <dsp:spPr>
        <a:xfrm>
          <a:off x="0" y="3341469"/>
          <a:ext cx="11587142" cy="1029526"/>
        </a:xfrm>
        <a:prstGeom prst="roundRect">
          <a:avLst/>
        </a:prstGeom>
        <a:solidFill>
          <a:schemeClr val="tx2">
            <a:lumMod val="7500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l" defTabSz="1155700">
            <a:lnSpc>
              <a:spcPct val="90000"/>
            </a:lnSpc>
            <a:spcBef>
              <a:spcPct val="0"/>
            </a:spcBef>
            <a:spcAft>
              <a:spcPct val="35000"/>
            </a:spcAft>
            <a:buNone/>
          </a:pPr>
          <a:r>
            <a:rPr lang="en-US" sz="2600" kern="1200" dirty="0">
              <a:solidFill>
                <a:schemeClr val="bg1"/>
              </a:solidFill>
            </a:rPr>
            <a:t>Leave quietly as there may be other pupils / exams continuing</a:t>
          </a:r>
        </a:p>
      </dsp:txBody>
      <dsp:txXfrm>
        <a:off x="50257" y="3391726"/>
        <a:ext cx="11486628" cy="929012"/>
      </dsp:txXfrm>
    </dsp:sp>
    <dsp:sp modelId="{C19FCDD6-6E85-49BA-A2A7-910555A8FC84}">
      <dsp:nvSpPr>
        <dsp:cNvPr id="0" name=""/>
        <dsp:cNvSpPr/>
      </dsp:nvSpPr>
      <dsp:spPr>
        <a:xfrm>
          <a:off x="0" y="4445876"/>
          <a:ext cx="11587142" cy="1029526"/>
        </a:xfrm>
        <a:prstGeom prst="roundRect">
          <a:avLst/>
        </a:prstGeom>
        <a:solidFill>
          <a:srgbClr val="00B0F0"/>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l" defTabSz="1155700">
            <a:lnSpc>
              <a:spcPct val="90000"/>
            </a:lnSpc>
            <a:spcBef>
              <a:spcPct val="0"/>
            </a:spcBef>
            <a:spcAft>
              <a:spcPct val="35000"/>
            </a:spcAft>
            <a:buNone/>
          </a:pPr>
          <a:r>
            <a:rPr lang="en-US" sz="2600" kern="1200" dirty="0">
              <a:solidFill>
                <a:schemeClr val="bg1"/>
              </a:solidFill>
            </a:rPr>
            <a:t>Take all personal belongings with you, including your mobile phone and/or smart watch. </a:t>
          </a:r>
        </a:p>
      </dsp:txBody>
      <dsp:txXfrm>
        <a:off x="50257" y="4496133"/>
        <a:ext cx="11486628" cy="929012"/>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897839C-C2E2-4E97-A113-5BFC4FC4010B}">
      <dsp:nvSpPr>
        <dsp:cNvPr id="0" name=""/>
        <dsp:cNvSpPr/>
      </dsp:nvSpPr>
      <dsp:spPr>
        <a:xfrm>
          <a:off x="2808870" y="1911728"/>
          <a:ext cx="1993391" cy="474336"/>
        </a:xfrm>
        <a:custGeom>
          <a:avLst/>
          <a:gdLst/>
          <a:ahLst/>
          <a:cxnLst/>
          <a:rect l="0" t="0" r="0" b="0"/>
          <a:pathLst>
            <a:path>
              <a:moveTo>
                <a:pt x="0" y="0"/>
              </a:moveTo>
              <a:lnTo>
                <a:pt x="0" y="323246"/>
              </a:lnTo>
              <a:lnTo>
                <a:pt x="1993391" y="323246"/>
              </a:lnTo>
              <a:lnTo>
                <a:pt x="1993391" y="474336"/>
              </a:lnTo>
            </a:path>
          </a:pathLst>
        </a:custGeom>
        <a:noFill/>
        <a:ln w="9525" cap="rnd" cmpd="sng" algn="ctr">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8B1AE63B-A040-442F-B99D-61604D359F43}">
      <dsp:nvSpPr>
        <dsp:cNvPr id="0" name=""/>
        <dsp:cNvSpPr/>
      </dsp:nvSpPr>
      <dsp:spPr>
        <a:xfrm>
          <a:off x="2763150" y="1911728"/>
          <a:ext cx="91440" cy="474336"/>
        </a:xfrm>
        <a:custGeom>
          <a:avLst/>
          <a:gdLst/>
          <a:ahLst/>
          <a:cxnLst/>
          <a:rect l="0" t="0" r="0" b="0"/>
          <a:pathLst>
            <a:path>
              <a:moveTo>
                <a:pt x="45720" y="0"/>
              </a:moveTo>
              <a:lnTo>
                <a:pt x="45720" y="474336"/>
              </a:lnTo>
            </a:path>
          </a:pathLst>
        </a:custGeom>
        <a:noFill/>
        <a:ln w="9525" cap="rnd" cmpd="sng" algn="ctr">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062D3A1F-E935-4C23-B6E0-7E05766969E4}">
      <dsp:nvSpPr>
        <dsp:cNvPr id="0" name=""/>
        <dsp:cNvSpPr/>
      </dsp:nvSpPr>
      <dsp:spPr>
        <a:xfrm>
          <a:off x="815478" y="1911728"/>
          <a:ext cx="1993391" cy="474336"/>
        </a:xfrm>
        <a:custGeom>
          <a:avLst/>
          <a:gdLst/>
          <a:ahLst/>
          <a:cxnLst/>
          <a:rect l="0" t="0" r="0" b="0"/>
          <a:pathLst>
            <a:path>
              <a:moveTo>
                <a:pt x="1993391" y="0"/>
              </a:moveTo>
              <a:lnTo>
                <a:pt x="1993391" y="323246"/>
              </a:lnTo>
              <a:lnTo>
                <a:pt x="0" y="323246"/>
              </a:lnTo>
              <a:lnTo>
                <a:pt x="0" y="474336"/>
              </a:lnTo>
            </a:path>
          </a:pathLst>
        </a:custGeom>
        <a:noFill/>
        <a:ln w="9525" cap="rnd" cmpd="sng" algn="ctr">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51C18A61-5F3E-4078-9F7C-A8FCADDEA76F}">
      <dsp:nvSpPr>
        <dsp:cNvPr id="0" name=""/>
        <dsp:cNvSpPr/>
      </dsp:nvSpPr>
      <dsp:spPr>
        <a:xfrm>
          <a:off x="1993391" y="876070"/>
          <a:ext cx="1630956" cy="1035657"/>
        </a:xfrm>
        <a:prstGeom prst="roundRect">
          <a:avLst>
            <a:gd name="adj" fmla="val 10000"/>
          </a:avLst>
        </a:prstGeom>
        <a:gradFill rotWithShape="0">
          <a:gsLst>
            <a:gs pos="0">
              <a:schemeClr val="accent1">
                <a:hueOff val="0"/>
                <a:satOff val="0"/>
                <a:lumOff val="0"/>
                <a:alphaOff val="0"/>
                <a:tint val="98000"/>
                <a:hueMod val="94000"/>
                <a:satMod val="130000"/>
                <a:lumMod val="128000"/>
              </a:schemeClr>
            </a:gs>
            <a:gs pos="100000">
              <a:schemeClr val="accent1">
                <a:hueOff val="0"/>
                <a:satOff val="0"/>
                <a:lumOff val="0"/>
                <a:alphaOff val="0"/>
                <a:shade val="94000"/>
                <a:lumMod val="88000"/>
              </a:schemeClr>
            </a:gs>
          </a:gsLst>
          <a:lin ang="5400000" scaled="0"/>
        </a:gradFill>
        <a:ln>
          <a:noFill/>
        </a:ln>
        <a:effectLst>
          <a:innerShdw blurRad="25400" dist="12700" dir="13500000">
            <a:srgbClr val="000000">
              <a:alpha val="45000"/>
            </a:srgbClr>
          </a:innerShdw>
        </a:effectLst>
      </dsp:spPr>
      <dsp:style>
        <a:lnRef idx="0">
          <a:scrgbClr r="0" g="0" b="0"/>
        </a:lnRef>
        <a:fillRef idx="3">
          <a:scrgbClr r="0" g="0" b="0"/>
        </a:fillRef>
        <a:effectRef idx="2">
          <a:scrgbClr r="0" g="0" b="0"/>
        </a:effectRef>
        <a:fontRef idx="minor">
          <a:schemeClr val="lt1"/>
        </a:fontRef>
      </dsp:style>
    </dsp:sp>
    <dsp:sp modelId="{F16FCCCA-9B73-48AE-B3A7-99259B2F33DE}">
      <dsp:nvSpPr>
        <dsp:cNvPr id="0" name=""/>
        <dsp:cNvSpPr/>
      </dsp:nvSpPr>
      <dsp:spPr>
        <a:xfrm>
          <a:off x="2174609" y="1048227"/>
          <a:ext cx="1630956" cy="1035657"/>
        </a:xfrm>
        <a:prstGeom prst="roundRect">
          <a:avLst>
            <a:gd name="adj" fmla="val 10000"/>
          </a:avLst>
        </a:prstGeom>
        <a:solidFill>
          <a:schemeClr val="lt1">
            <a:alpha val="90000"/>
            <a:hueOff val="0"/>
            <a:satOff val="0"/>
            <a:lumOff val="0"/>
            <a:alphaOff val="0"/>
          </a:schemeClr>
        </a:solidFill>
        <a:ln w="9525" cap="rnd"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GB" sz="1200" kern="1200"/>
            <a:t>Candidate malpractice’ means:</a:t>
          </a:r>
          <a:endParaRPr lang="en-US" sz="1200" kern="1200"/>
        </a:p>
      </dsp:txBody>
      <dsp:txXfrm>
        <a:off x="2204942" y="1078560"/>
        <a:ext cx="1570290" cy="974991"/>
      </dsp:txXfrm>
    </dsp:sp>
    <dsp:sp modelId="{E9132B62-7940-4DF8-A1AA-4D322246D5F5}">
      <dsp:nvSpPr>
        <dsp:cNvPr id="0" name=""/>
        <dsp:cNvSpPr/>
      </dsp:nvSpPr>
      <dsp:spPr>
        <a:xfrm>
          <a:off x="0" y="2386065"/>
          <a:ext cx="1630956" cy="1035657"/>
        </a:xfrm>
        <a:prstGeom prst="roundRect">
          <a:avLst>
            <a:gd name="adj" fmla="val 10000"/>
          </a:avLst>
        </a:prstGeom>
        <a:gradFill rotWithShape="0">
          <a:gsLst>
            <a:gs pos="0">
              <a:schemeClr val="accent1">
                <a:hueOff val="0"/>
                <a:satOff val="0"/>
                <a:lumOff val="0"/>
                <a:alphaOff val="0"/>
                <a:tint val="98000"/>
                <a:hueMod val="94000"/>
                <a:satMod val="130000"/>
                <a:lumMod val="128000"/>
              </a:schemeClr>
            </a:gs>
            <a:gs pos="100000">
              <a:schemeClr val="accent1">
                <a:hueOff val="0"/>
                <a:satOff val="0"/>
                <a:lumOff val="0"/>
                <a:alphaOff val="0"/>
                <a:shade val="94000"/>
                <a:lumMod val="88000"/>
              </a:schemeClr>
            </a:gs>
          </a:gsLst>
          <a:lin ang="5400000" scaled="0"/>
        </a:gradFill>
        <a:ln>
          <a:noFill/>
        </a:ln>
        <a:effectLst>
          <a:innerShdw blurRad="25400" dist="12700" dir="13500000">
            <a:srgbClr val="000000">
              <a:alpha val="45000"/>
            </a:srgbClr>
          </a:innerShdw>
        </a:effectLst>
      </dsp:spPr>
      <dsp:style>
        <a:lnRef idx="0">
          <a:scrgbClr r="0" g="0" b="0"/>
        </a:lnRef>
        <a:fillRef idx="3">
          <a:scrgbClr r="0" g="0" b="0"/>
        </a:fillRef>
        <a:effectRef idx="2">
          <a:scrgbClr r="0" g="0" b="0"/>
        </a:effectRef>
        <a:fontRef idx="minor">
          <a:schemeClr val="lt1"/>
        </a:fontRef>
      </dsp:style>
    </dsp:sp>
    <dsp:sp modelId="{D32BE7E9-6459-46C4-B6FA-174C626D3110}">
      <dsp:nvSpPr>
        <dsp:cNvPr id="0" name=""/>
        <dsp:cNvSpPr/>
      </dsp:nvSpPr>
      <dsp:spPr>
        <a:xfrm>
          <a:off x="181217" y="2558221"/>
          <a:ext cx="1630956" cy="1035657"/>
        </a:xfrm>
        <a:prstGeom prst="roundRect">
          <a:avLst>
            <a:gd name="adj" fmla="val 10000"/>
          </a:avLst>
        </a:prstGeom>
        <a:solidFill>
          <a:schemeClr val="lt1">
            <a:alpha val="90000"/>
            <a:hueOff val="0"/>
            <a:satOff val="0"/>
            <a:lumOff val="0"/>
            <a:alphaOff val="0"/>
          </a:schemeClr>
        </a:solidFill>
        <a:ln w="9525" cap="rnd"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GB" sz="1200" kern="1200"/>
            <a:t>collusion: working collaboratively with other candidates, beyond what is permitted; </a:t>
          </a:r>
          <a:endParaRPr lang="en-US" sz="1200" kern="1200"/>
        </a:p>
      </dsp:txBody>
      <dsp:txXfrm>
        <a:off x="211550" y="2588554"/>
        <a:ext cx="1570290" cy="974991"/>
      </dsp:txXfrm>
    </dsp:sp>
    <dsp:sp modelId="{37553DFA-63C6-4E93-AEE6-E02029D597FC}">
      <dsp:nvSpPr>
        <dsp:cNvPr id="0" name=""/>
        <dsp:cNvSpPr/>
      </dsp:nvSpPr>
      <dsp:spPr>
        <a:xfrm>
          <a:off x="1993391" y="2386065"/>
          <a:ext cx="1630956" cy="1035657"/>
        </a:xfrm>
        <a:prstGeom prst="roundRect">
          <a:avLst>
            <a:gd name="adj" fmla="val 10000"/>
          </a:avLst>
        </a:prstGeom>
        <a:gradFill rotWithShape="0">
          <a:gsLst>
            <a:gs pos="0">
              <a:schemeClr val="accent1">
                <a:hueOff val="0"/>
                <a:satOff val="0"/>
                <a:lumOff val="0"/>
                <a:alphaOff val="0"/>
                <a:tint val="98000"/>
                <a:hueMod val="94000"/>
                <a:satMod val="130000"/>
                <a:lumMod val="128000"/>
              </a:schemeClr>
            </a:gs>
            <a:gs pos="100000">
              <a:schemeClr val="accent1">
                <a:hueOff val="0"/>
                <a:satOff val="0"/>
                <a:lumOff val="0"/>
                <a:alphaOff val="0"/>
                <a:shade val="94000"/>
                <a:lumMod val="88000"/>
              </a:schemeClr>
            </a:gs>
          </a:gsLst>
          <a:lin ang="5400000" scaled="0"/>
        </a:gradFill>
        <a:ln>
          <a:noFill/>
        </a:ln>
        <a:effectLst>
          <a:innerShdw blurRad="25400" dist="12700" dir="13500000">
            <a:srgbClr val="000000">
              <a:alpha val="45000"/>
            </a:srgbClr>
          </a:innerShdw>
        </a:effectLst>
      </dsp:spPr>
      <dsp:style>
        <a:lnRef idx="0">
          <a:scrgbClr r="0" g="0" b="0"/>
        </a:lnRef>
        <a:fillRef idx="3">
          <a:scrgbClr r="0" g="0" b="0"/>
        </a:fillRef>
        <a:effectRef idx="2">
          <a:scrgbClr r="0" g="0" b="0"/>
        </a:effectRef>
        <a:fontRef idx="minor">
          <a:schemeClr val="lt1"/>
        </a:fontRef>
      </dsp:style>
    </dsp:sp>
    <dsp:sp modelId="{AC2DB70D-9545-487C-A086-71B7C150280C}">
      <dsp:nvSpPr>
        <dsp:cNvPr id="0" name=""/>
        <dsp:cNvSpPr/>
      </dsp:nvSpPr>
      <dsp:spPr>
        <a:xfrm>
          <a:off x="2174609" y="2558221"/>
          <a:ext cx="1630956" cy="1035657"/>
        </a:xfrm>
        <a:prstGeom prst="roundRect">
          <a:avLst>
            <a:gd name="adj" fmla="val 10000"/>
          </a:avLst>
        </a:prstGeom>
        <a:solidFill>
          <a:schemeClr val="lt1">
            <a:alpha val="90000"/>
            <a:hueOff val="0"/>
            <a:satOff val="0"/>
            <a:lumOff val="0"/>
            <a:alphaOff val="0"/>
          </a:schemeClr>
        </a:solidFill>
        <a:ln w="9525" cap="rnd"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GB" sz="1200" kern="1200"/>
            <a:t>copying from another candidate (including the use of technology to aid the copying); </a:t>
          </a:r>
          <a:endParaRPr lang="en-US" sz="1200" kern="1200"/>
        </a:p>
      </dsp:txBody>
      <dsp:txXfrm>
        <a:off x="2204942" y="2588554"/>
        <a:ext cx="1570290" cy="974991"/>
      </dsp:txXfrm>
    </dsp:sp>
    <dsp:sp modelId="{02E554F4-DAA4-4E10-BA9E-82A3375E3118}">
      <dsp:nvSpPr>
        <dsp:cNvPr id="0" name=""/>
        <dsp:cNvSpPr/>
      </dsp:nvSpPr>
      <dsp:spPr>
        <a:xfrm>
          <a:off x="3986783" y="2386065"/>
          <a:ext cx="1630956" cy="1035657"/>
        </a:xfrm>
        <a:prstGeom prst="roundRect">
          <a:avLst>
            <a:gd name="adj" fmla="val 10000"/>
          </a:avLst>
        </a:prstGeom>
        <a:gradFill rotWithShape="0">
          <a:gsLst>
            <a:gs pos="0">
              <a:schemeClr val="accent1">
                <a:hueOff val="0"/>
                <a:satOff val="0"/>
                <a:lumOff val="0"/>
                <a:alphaOff val="0"/>
                <a:tint val="98000"/>
                <a:hueMod val="94000"/>
                <a:satMod val="130000"/>
                <a:lumMod val="128000"/>
              </a:schemeClr>
            </a:gs>
            <a:gs pos="100000">
              <a:schemeClr val="accent1">
                <a:hueOff val="0"/>
                <a:satOff val="0"/>
                <a:lumOff val="0"/>
                <a:alphaOff val="0"/>
                <a:shade val="94000"/>
                <a:lumMod val="88000"/>
              </a:schemeClr>
            </a:gs>
          </a:gsLst>
          <a:lin ang="5400000" scaled="0"/>
        </a:gradFill>
        <a:ln>
          <a:noFill/>
        </a:ln>
        <a:effectLst>
          <a:innerShdw blurRad="25400" dist="12700" dir="13500000">
            <a:srgbClr val="000000">
              <a:alpha val="45000"/>
            </a:srgbClr>
          </a:innerShdw>
        </a:effectLst>
      </dsp:spPr>
      <dsp:style>
        <a:lnRef idx="0">
          <a:scrgbClr r="0" g="0" b="0"/>
        </a:lnRef>
        <a:fillRef idx="3">
          <a:scrgbClr r="0" g="0" b="0"/>
        </a:fillRef>
        <a:effectRef idx="2">
          <a:scrgbClr r="0" g="0" b="0"/>
        </a:effectRef>
        <a:fontRef idx="minor">
          <a:schemeClr val="lt1"/>
        </a:fontRef>
      </dsp:style>
    </dsp:sp>
    <dsp:sp modelId="{580F463F-A295-4CDC-B571-D6D2D3F05306}">
      <dsp:nvSpPr>
        <dsp:cNvPr id="0" name=""/>
        <dsp:cNvSpPr/>
      </dsp:nvSpPr>
      <dsp:spPr>
        <a:xfrm>
          <a:off x="4168001" y="2558221"/>
          <a:ext cx="1630956" cy="1035657"/>
        </a:xfrm>
        <a:prstGeom prst="roundRect">
          <a:avLst>
            <a:gd name="adj" fmla="val 10000"/>
          </a:avLst>
        </a:prstGeom>
        <a:solidFill>
          <a:schemeClr val="lt1">
            <a:alpha val="90000"/>
            <a:hueOff val="0"/>
            <a:satOff val="0"/>
            <a:lumOff val="0"/>
            <a:alphaOff val="0"/>
          </a:schemeClr>
        </a:solidFill>
        <a:ln w="9525" cap="rnd"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GB" sz="1200" kern="1200"/>
            <a:t>allowing work to be copied. </a:t>
          </a:r>
          <a:endParaRPr lang="en-US" sz="1200" kern="1200"/>
        </a:p>
      </dsp:txBody>
      <dsp:txXfrm>
        <a:off x="4198334" y="2588554"/>
        <a:ext cx="1570290" cy="974991"/>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5.xml><?xml version="1.0" encoding="utf-8"?>
<dgm:layoutDef xmlns:dgm="http://schemas.openxmlformats.org/drawingml/2006/diagram" xmlns:a="http://schemas.openxmlformats.org/drawingml/2006/main" uniqueId="urn:microsoft.com/office/officeart/2018/5/layout/IconCircleLabelList">
  <dgm:title val="Icon Circle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4"/>
          <dgm:constr type="h" for="des" forName="compNode" op="equ"/>
          <dgm:constr type="h" for="des" forName="textRect" op="equ"/>
        </dgm:constrLst>
      </dgm:if>
      <dgm:if name="Name5" axis="ch" ptType="node" func="cnt" op="lte" val="3">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0"/>
          <dgm:constr type="h" for="des" forName="compNode" op="equ"/>
          <dgm:constr type="h" for="des" forName="textRect" op="equ"/>
        </dgm:constrLst>
      </dgm:if>
      <dgm:if name="Name6"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2"/>
          <dgm:constr type="h" for="des" forName="compNode" op="equ"/>
          <dgm:constr type="h" for="des" forName="textRect" op="equ"/>
        </dgm:constrLst>
      </dgm:if>
      <dgm:else name="Name7">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8" axis="ch" ptType="node">
      <dgm:layoutNode name="compNode">
        <dgm:alg type="composite"/>
        <dgm:shape xmlns:r="http://schemas.openxmlformats.org/officeDocument/2006/relationships" r:blip="">
          <dgm:adjLst/>
        </dgm:shape>
        <dgm:presOf axis="self"/>
        <dgm:constrLst>
          <dgm:constr type="w" for="ch" forName="iconBgRect" refType="w" fact="0.61"/>
          <dgm:constr type="h" for="ch" forName="iconBgRect" refType="w" refFor="ch" refForName="iconBgRect"/>
          <dgm:constr type="t" for="ch" forName="iconBgRect"/>
          <dgm:constr type="ctrX" for="ch" forName="iconBgRect" refType="w" fact="0.5"/>
          <dgm:constr type="w" for="ch" forName="iconRect" refType="w" fact="0.35"/>
          <dgm:constr type="h" for="ch" forName="iconRect" refType="w" refFor="ch" refForName="iconRect"/>
          <dgm:constr type="ctrX" for="ch" forName="iconRect" refType="ctrX" refFor="ch" refForName="iconBgRect"/>
          <dgm:constr type="ctrY" for="ch" forName="iconRect" refType="ctrY" refFor="ch" refForName="iconBgRect"/>
          <dgm:constr type="h" for="ch" forName="spaceRect" refType="w" fact="0.19"/>
          <dgm:constr type="w" for="ch" forName="spaceRect" refType="w"/>
          <dgm:constr type="l" for="ch" forName="spaceRect"/>
          <dgm:constr type="t" for="ch" forName="spaceRect" refType="b" refFor="ch" refForName="iconBg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9"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cap="all"/>
        </a:lvl1pPr>
      </dgm1612:lstStyle>
    </a:ext>
  </dgm:extLst>
</dgm:layoutDef>
</file>

<file path=ppt/diagrams/layout6.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7.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9.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1C8E690-5C58-4219-B08B-57FC9A9E609A}" type="datetimeFigureOut">
              <a:rPr lang="en-GB" smtClean="0"/>
              <a:t>15/10/2025</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8CE1DBD-0FB4-43A8-BE5E-01066FF2365C}" type="slidenum">
              <a:rPr lang="en-GB" smtClean="0"/>
              <a:t>‹#›</a:t>
            </a:fld>
            <a:endParaRPr lang="en-GB"/>
          </a:p>
        </p:txBody>
      </p:sp>
    </p:spTree>
    <p:extLst>
      <p:ext uri="{BB962C8B-B14F-4D97-AF65-F5344CB8AC3E}">
        <p14:creationId xmlns:p14="http://schemas.microsoft.com/office/powerpoint/2010/main" val="359784931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7">
            <a:extLst>
              <a:ext uri="{FF2B5EF4-FFF2-40B4-BE49-F238E27FC236}">
                <a16:creationId xmlns:a16="http://schemas.microsoft.com/office/drawing/2014/main" id="{DA32EFBE-5ED1-CE5C-BCA5-0B0A770C563F}"/>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9D41851B-0E1F-4B16-9D30-85DF59AADE28}" type="slidenum">
              <a:rPr lang="en-GB" altLang="en-US" smtClean="0">
                <a:solidFill>
                  <a:srgbClr val="000000"/>
                </a:solidFill>
              </a:rPr>
              <a:pPr/>
              <a:t>20</a:t>
            </a:fld>
            <a:endParaRPr lang="en-GB" altLang="en-US">
              <a:solidFill>
                <a:srgbClr val="000000"/>
              </a:solidFill>
            </a:endParaRPr>
          </a:p>
        </p:txBody>
      </p:sp>
      <p:sp>
        <p:nvSpPr>
          <p:cNvPr id="37891" name="Rectangle 2">
            <a:extLst>
              <a:ext uri="{FF2B5EF4-FFF2-40B4-BE49-F238E27FC236}">
                <a16:creationId xmlns:a16="http://schemas.microsoft.com/office/drawing/2014/main" id="{32088342-2542-A4FB-0FF3-3D930AF196E6}"/>
              </a:ext>
            </a:extLst>
          </p:cNvPr>
          <p:cNvSpPr>
            <a:spLocks noGrp="1" noRot="1" noChangeAspect="1" noChangeArrowheads="1" noTextEdit="1"/>
          </p:cNvSpPr>
          <p:nvPr>
            <p:ph type="sldImg"/>
          </p:nvPr>
        </p:nvSpPr>
        <p:spPr>
          <a:ln/>
        </p:spPr>
      </p:sp>
      <p:sp>
        <p:nvSpPr>
          <p:cNvPr id="37892" name="Rectangle 3">
            <a:extLst>
              <a:ext uri="{FF2B5EF4-FFF2-40B4-BE49-F238E27FC236}">
                <a16:creationId xmlns:a16="http://schemas.microsoft.com/office/drawing/2014/main" id="{E7CA8096-8626-6B77-E4EE-4BF3B7D20F80}"/>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r>
              <a:rPr lang="en-US" altLang="en-US"/>
              <a:t>Either way one of the things we need to do to ensure we have a good intake is maximise our results</a:t>
            </a:r>
            <a:endParaRPr lang="en-GB"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4212" y="685799"/>
            <a:ext cx="8001000" cy="2971801"/>
          </a:xfrm>
        </p:spPr>
        <p:txBody>
          <a:bodyPr anchor="b">
            <a:normAutofit/>
          </a:bodyPr>
          <a:lstStyle>
            <a:lvl1pPr algn="l">
              <a:defRPr sz="4800">
                <a:effectLst/>
              </a:defRPr>
            </a:lvl1pPr>
          </a:lstStyle>
          <a:p>
            <a:r>
              <a:rPr lang="en-US" dirty="0"/>
              <a:t>Click to edit Master title style</a:t>
            </a:r>
          </a:p>
        </p:txBody>
      </p:sp>
      <p:sp>
        <p:nvSpPr>
          <p:cNvPr id="3" name="Subtitle 2"/>
          <p:cNvSpPr>
            <a:spLocks noGrp="1"/>
          </p:cNvSpPr>
          <p:nvPr>
            <p:ph type="subTitle" idx="1"/>
          </p:nvPr>
        </p:nvSpPr>
        <p:spPr>
          <a:xfrm>
            <a:off x="684212" y="3843867"/>
            <a:ext cx="6400800" cy="1947333"/>
          </a:xfrm>
        </p:spPr>
        <p:txBody>
          <a:bodyPr anchor="t">
            <a:normAutofit/>
          </a:bodyPr>
          <a:lstStyle>
            <a:lvl1pPr marL="0" indent="0" algn="l">
              <a:buNone/>
              <a:defRPr sz="2100">
                <a:solidFill>
                  <a:schemeClr val="bg2">
                    <a:lumMod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4" name="Date Placeholder 3"/>
          <p:cNvSpPr>
            <a:spLocks noGrp="1"/>
          </p:cNvSpPr>
          <p:nvPr>
            <p:ph type="dt" sz="half" idx="10"/>
          </p:nvPr>
        </p:nvSpPr>
        <p:spPr/>
        <p:txBody>
          <a:bodyPr/>
          <a:lstStyle/>
          <a:p>
            <a:fld id="{B61BEF0D-F0BB-DE4B-95CE-6DB70DBA9567}" type="datetimeFigureOut">
              <a:rPr lang="en-US" dirty="0"/>
              <a:pPr/>
              <a:t>10/15/2025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6" name="Straight Connector 15"/>
          <p:cNvCxnSpPr/>
          <p:nvPr/>
        </p:nvCxnSpPr>
        <p:spPr>
          <a:xfrm flipH="1">
            <a:off x="8228012" y="8467"/>
            <a:ext cx="3810000" cy="3810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flipH="1">
            <a:off x="6108170" y="91545"/>
            <a:ext cx="6080655" cy="6080655"/>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p:nvCxnSpPr>
        <p:spPr>
          <a:xfrm flipH="1">
            <a:off x="7235825" y="228600"/>
            <a:ext cx="4953000" cy="4953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335837" y="32278"/>
            <a:ext cx="4852989" cy="485298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flipH="1">
            <a:off x="7845426" y="609601"/>
            <a:ext cx="4343399" cy="434339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02306977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17" name="Picture Placeholder 2"/>
          <p:cNvSpPr>
            <a:spLocks noGrp="1" noChangeAspect="1"/>
          </p:cNvSpPr>
          <p:nvPr>
            <p:ph type="pic" idx="13"/>
          </p:nvPr>
        </p:nvSpPr>
        <p:spPr>
          <a:xfrm>
            <a:off x="685800" y="533400"/>
            <a:ext cx="10818812" cy="31242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endParaRPr lang="en-US" dirty="0"/>
          </a:p>
        </p:txBody>
      </p:sp>
      <p:sp>
        <p:nvSpPr>
          <p:cNvPr id="16" name="Text Placeholder 9"/>
          <p:cNvSpPr>
            <a:spLocks noGrp="1"/>
          </p:cNvSpPr>
          <p:nvPr>
            <p:ph type="body" sz="quarter" idx="14"/>
          </p:nvPr>
        </p:nvSpPr>
        <p:spPr>
          <a:xfrm>
            <a:off x="914402" y="3843867"/>
            <a:ext cx="8304210" cy="457200"/>
          </a:xfrm>
        </p:spPr>
        <p:txBody>
          <a:bodyPr anchor="t">
            <a:normAutofit/>
          </a:bodyPr>
          <a:lstStyle>
            <a:lvl1pPr marL="0" indent="0">
              <a:buFontTx/>
              <a:buNone/>
              <a:defRPr sz="16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Click to edit Master text styles</a:t>
            </a:r>
          </a:p>
        </p:txBody>
      </p:sp>
      <p:sp>
        <p:nvSpPr>
          <p:cNvPr id="3" name="Date Placeholder 2"/>
          <p:cNvSpPr>
            <a:spLocks noGrp="1"/>
          </p:cNvSpPr>
          <p:nvPr>
            <p:ph type="dt" sz="half" idx="10"/>
          </p:nvPr>
        </p:nvSpPr>
        <p:spPr/>
        <p:txBody>
          <a:bodyPr/>
          <a:lstStyle/>
          <a:p>
            <a:fld id="{B61BEF0D-F0BB-DE4B-95CE-6DB70DBA9567}" type="datetimeFigureOut">
              <a:rPr lang="en-US" dirty="0"/>
              <a:pPr/>
              <a:t>10/15/2025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16179336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84213" y="685800"/>
            <a:ext cx="10058400" cy="2743200"/>
          </a:xfrm>
        </p:spPr>
        <p:txBody>
          <a:bodyPr anchor="ctr">
            <a:normAutofit/>
          </a:bodyPr>
          <a:lstStyle>
            <a:lvl1pPr algn="l">
              <a:defRPr sz="3200" b="0" cap="all"/>
            </a:lvl1pPr>
          </a:lstStyle>
          <a:p>
            <a:r>
              <a:rPr lang="en-US" dirty="0"/>
              <a:t>Click to edit Master title style</a:t>
            </a:r>
          </a:p>
        </p:txBody>
      </p:sp>
      <p:sp>
        <p:nvSpPr>
          <p:cNvPr id="3" name="Text Placeholder 2"/>
          <p:cNvSpPr>
            <a:spLocks noGrp="1"/>
          </p:cNvSpPr>
          <p:nvPr>
            <p:ph type="body" idx="1"/>
          </p:nvPr>
        </p:nvSpPr>
        <p:spPr>
          <a:xfrm>
            <a:off x="684212" y="4114800"/>
            <a:ext cx="8535988" cy="1879600"/>
          </a:xfrm>
        </p:spPr>
        <p:txBody>
          <a:bodyPr anchor="ctr">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10/15/2025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275334645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1" y="685800"/>
            <a:ext cx="9144001" cy="2743200"/>
          </a:xfrm>
        </p:spPr>
        <p:txBody>
          <a:bodyPr anchor="ctr">
            <a:normAutofit/>
          </a:bodyPr>
          <a:lstStyle>
            <a:lvl1pPr algn="l">
              <a:defRPr sz="3200" b="0" cap="all">
                <a:solidFill>
                  <a:schemeClr val="tx1"/>
                </a:solidFill>
              </a:defRPr>
            </a:lvl1pPr>
          </a:lstStyle>
          <a:p>
            <a:r>
              <a:rPr lang="en-US" dirty="0"/>
              <a:t>Click to edit Master title style</a:t>
            </a:r>
          </a:p>
        </p:txBody>
      </p:sp>
      <p:sp>
        <p:nvSpPr>
          <p:cNvPr id="10" name="Text Placeholder 9"/>
          <p:cNvSpPr>
            <a:spLocks noGrp="1"/>
          </p:cNvSpPr>
          <p:nvPr>
            <p:ph type="body" sz="quarter" idx="13"/>
          </p:nvPr>
        </p:nvSpPr>
        <p:spPr>
          <a:xfrm>
            <a:off x="1446212" y="3429000"/>
            <a:ext cx="8534400" cy="3810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Click to edit Master text styles</a:t>
            </a:r>
          </a:p>
        </p:txBody>
      </p:sp>
      <p:sp>
        <p:nvSpPr>
          <p:cNvPr id="3" name="Text Placeholder 2"/>
          <p:cNvSpPr>
            <a:spLocks noGrp="1"/>
          </p:cNvSpPr>
          <p:nvPr>
            <p:ph type="body" idx="1"/>
          </p:nvPr>
        </p:nvSpPr>
        <p:spPr>
          <a:xfrm>
            <a:off x="684213" y="4301067"/>
            <a:ext cx="8534400" cy="1684865"/>
          </a:xfrm>
        </p:spPr>
        <p:txBody>
          <a:bodyPr anchor="ctr">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10/15/2025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14" name="TextBox 13"/>
          <p:cNvSpPr txBox="1"/>
          <p:nvPr/>
        </p:nvSpPr>
        <p:spPr>
          <a:xfrm>
            <a:off x="531812" y="812222"/>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285412" y="276860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spTree>
    <p:extLst>
      <p:ext uri="{BB962C8B-B14F-4D97-AF65-F5344CB8AC3E}">
        <p14:creationId xmlns:p14="http://schemas.microsoft.com/office/powerpoint/2010/main" val="151810961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84212" y="3429000"/>
            <a:ext cx="8534400" cy="1697400"/>
          </a:xfrm>
        </p:spPr>
        <p:txBody>
          <a:bodyPr anchor="b">
            <a:normAutofit/>
          </a:bodyPr>
          <a:lstStyle>
            <a:lvl1pPr algn="l">
              <a:defRPr sz="3200" b="0" cap="all"/>
            </a:lvl1pPr>
          </a:lstStyle>
          <a:p>
            <a:r>
              <a:rPr lang="en-US" dirty="0"/>
              <a:t>Click to edit Master title style</a:t>
            </a:r>
          </a:p>
        </p:txBody>
      </p:sp>
      <p:sp>
        <p:nvSpPr>
          <p:cNvPr id="3" name="Text Placeholder 2"/>
          <p:cNvSpPr>
            <a:spLocks noGrp="1"/>
          </p:cNvSpPr>
          <p:nvPr>
            <p:ph type="body" idx="1"/>
          </p:nvPr>
        </p:nvSpPr>
        <p:spPr>
          <a:xfrm>
            <a:off x="684211" y="5132981"/>
            <a:ext cx="8535990" cy="860400"/>
          </a:xfrm>
        </p:spPr>
        <p:txBody>
          <a:bodyPr anchor="t">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10/15/2025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351702698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141413" y="685800"/>
            <a:ext cx="9144000" cy="2743200"/>
          </a:xfrm>
        </p:spPr>
        <p:txBody>
          <a:bodyPr anchor="ctr">
            <a:normAutofit/>
          </a:bodyPr>
          <a:lstStyle>
            <a:lvl1pPr algn="l">
              <a:defRPr sz="3200" b="0" cap="all">
                <a:solidFill>
                  <a:schemeClr val="tx1"/>
                </a:solidFill>
              </a:defRPr>
            </a:lvl1pPr>
          </a:lstStyle>
          <a:p>
            <a:r>
              <a:rPr lang="en-US" dirty="0"/>
              <a:t>Click to edit Master title style</a:t>
            </a:r>
          </a:p>
        </p:txBody>
      </p:sp>
      <p:sp>
        <p:nvSpPr>
          <p:cNvPr id="10" name="Text Placeholder 9"/>
          <p:cNvSpPr>
            <a:spLocks noGrp="1"/>
          </p:cNvSpPr>
          <p:nvPr>
            <p:ph type="body" sz="quarter" idx="13"/>
          </p:nvPr>
        </p:nvSpPr>
        <p:spPr>
          <a:xfrm>
            <a:off x="684212" y="3928534"/>
            <a:ext cx="8534401" cy="1049866"/>
          </a:xfrm>
        </p:spPr>
        <p:txBody>
          <a:bodyPr vert="horz" lIns="91440" tIns="45720" rIns="91440" bIns="45720" rtlCol="0" anchor="b">
            <a:normAutofit/>
          </a:bodyPr>
          <a:lstStyle>
            <a:lvl1pPr>
              <a:buNone/>
              <a:defRPr lang="en-US" sz="2400" b="0" cap="all" dirty="0">
                <a:ln w="3175" cmpd="sng">
                  <a:noFill/>
                </a:ln>
                <a:solidFill>
                  <a:schemeClr val="tx1"/>
                </a:solidFill>
                <a:effectLst/>
              </a:defRPr>
            </a:lvl1pPr>
          </a:lstStyle>
          <a:p>
            <a:pPr marL="0" lvl="0">
              <a:spcBef>
                <a:spcPct val="0"/>
              </a:spcBef>
              <a:buNone/>
            </a:pPr>
            <a:r>
              <a:rPr lang="en-US" dirty="0"/>
              <a:t>Click to edit Master text styles</a:t>
            </a:r>
          </a:p>
        </p:txBody>
      </p:sp>
      <p:sp>
        <p:nvSpPr>
          <p:cNvPr id="3" name="Text Placeholder 2"/>
          <p:cNvSpPr>
            <a:spLocks noGrp="1"/>
          </p:cNvSpPr>
          <p:nvPr>
            <p:ph type="body" idx="1"/>
          </p:nvPr>
        </p:nvSpPr>
        <p:spPr>
          <a:xfrm>
            <a:off x="684211" y="4978400"/>
            <a:ext cx="8534401" cy="1016000"/>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10/15/2025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11" name="TextBox 10"/>
          <p:cNvSpPr txBox="1"/>
          <p:nvPr/>
        </p:nvSpPr>
        <p:spPr>
          <a:xfrm>
            <a:off x="531812" y="812222"/>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2" name="TextBox 11"/>
          <p:cNvSpPr txBox="1"/>
          <p:nvPr/>
        </p:nvSpPr>
        <p:spPr>
          <a:xfrm>
            <a:off x="10285412" y="276860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spTree>
    <p:extLst>
      <p:ext uri="{BB962C8B-B14F-4D97-AF65-F5344CB8AC3E}">
        <p14:creationId xmlns:p14="http://schemas.microsoft.com/office/powerpoint/2010/main" val="236330449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4213" y="685800"/>
            <a:ext cx="10058400" cy="2743200"/>
          </a:xfrm>
        </p:spPr>
        <p:txBody>
          <a:bodyPr vert="horz" lIns="91440" tIns="45720" rIns="91440" bIns="45720" rtlCol="0" anchor="ctr">
            <a:normAutofit/>
          </a:bodyPr>
          <a:lstStyle>
            <a:lvl1pPr>
              <a:defRPr lang="en-US" b="0" dirty="0"/>
            </a:lvl1pPr>
          </a:lstStyle>
          <a:p>
            <a:pPr marL="0" lvl="0"/>
            <a:r>
              <a:rPr lang="en-US" dirty="0"/>
              <a:t>Click to edit Master title style</a:t>
            </a:r>
          </a:p>
        </p:txBody>
      </p:sp>
      <p:sp>
        <p:nvSpPr>
          <p:cNvPr id="10" name="Text Placeholder 9"/>
          <p:cNvSpPr>
            <a:spLocks noGrp="1"/>
          </p:cNvSpPr>
          <p:nvPr>
            <p:ph type="body" sz="quarter" idx="13"/>
          </p:nvPr>
        </p:nvSpPr>
        <p:spPr>
          <a:xfrm>
            <a:off x="684212" y="3928534"/>
            <a:ext cx="8534400" cy="838200"/>
          </a:xfrm>
        </p:spPr>
        <p:txBody>
          <a:bodyPr vert="horz" lIns="91440" tIns="45720" rIns="91440" bIns="45720" rtlCol="0" anchor="b">
            <a:normAutofit/>
          </a:bodyPr>
          <a:lstStyle>
            <a:lvl1pPr>
              <a:buNone/>
              <a:defRPr lang="en-US" sz="2400" b="0" cap="all" dirty="0">
                <a:ln w="3175" cmpd="sng">
                  <a:noFill/>
                </a:ln>
                <a:solidFill>
                  <a:schemeClr val="tx1"/>
                </a:solidFill>
                <a:effectLst/>
              </a:defRPr>
            </a:lvl1pPr>
          </a:lstStyle>
          <a:p>
            <a:pPr marL="0" lvl="0">
              <a:spcBef>
                <a:spcPct val="0"/>
              </a:spcBef>
              <a:buNone/>
            </a:pPr>
            <a:r>
              <a:rPr lang="en-US" dirty="0"/>
              <a:t>Click to edit Master text styles</a:t>
            </a:r>
          </a:p>
        </p:txBody>
      </p:sp>
      <p:sp>
        <p:nvSpPr>
          <p:cNvPr id="3" name="Text Placeholder 2"/>
          <p:cNvSpPr>
            <a:spLocks noGrp="1"/>
          </p:cNvSpPr>
          <p:nvPr>
            <p:ph type="body" idx="1"/>
          </p:nvPr>
        </p:nvSpPr>
        <p:spPr>
          <a:xfrm>
            <a:off x="684211" y="4766732"/>
            <a:ext cx="8534401" cy="1227667"/>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10/15/2025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55938827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dirty="0"/>
              <a:t>Click to edit Master title style</a:t>
            </a:r>
          </a:p>
        </p:txBody>
      </p:sp>
      <p:sp>
        <p:nvSpPr>
          <p:cNvPr id="3" name="Vertical Text Placeholder 2"/>
          <p:cNvSpPr>
            <a:spLocks noGrp="1"/>
          </p:cNvSpPr>
          <p:nvPr>
            <p:ph type="body" orient="vert" idx="1"/>
          </p:nvPr>
        </p:nvSpPr>
        <p:spPr/>
        <p:txBody>
          <a:bodyPr vert="eaVert" ancho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B61BEF0D-F0BB-DE4B-95CE-6DB70DBA9567}" type="datetimeFigureOut">
              <a:rPr lang="en-US" dirty="0"/>
              <a:pPr/>
              <a:t>10/15/2025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110590926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85212" y="685800"/>
            <a:ext cx="2057400" cy="4572000"/>
          </a:xfrm>
        </p:spPr>
        <p:txBody>
          <a:bodyPr vert="eaVert"/>
          <a:lstStyle/>
          <a:p>
            <a:r>
              <a:rPr lang="en-US" dirty="0"/>
              <a:t>Click to edit Master title style</a:t>
            </a:r>
          </a:p>
        </p:txBody>
      </p:sp>
      <p:sp>
        <p:nvSpPr>
          <p:cNvPr id="3" name="Vertical Text Placeholder 2"/>
          <p:cNvSpPr>
            <a:spLocks noGrp="1"/>
          </p:cNvSpPr>
          <p:nvPr>
            <p:ph type="body" orient="vert" idx="1"/>
          </p:nvPr>
        </p:nvSpPr>
        <p:spPr>
          <a:xfrm>
            <a:off x="685800" y="685800"/>
            <a:ext cx="7823200" cy="5308600"/>
          </a:xfrm>
        </p:spPr>
        <p:txBody>
          <a:bodyPr vert="eaVert" ancho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B61BEF0D-F0BB-DE4B-95CE-6DB70DBA9567}" type="datetimeFigureOut">
              <a:rPr lang="en-US" dirty="0"/>
              <a:pPr/>
              <a:t>10/15/2025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41930769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nchor="ct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B61BEF0D-F0BB-DE4B-95CE-6DB70DBA9567}" type="datetimeFigureOut">
              <a:rPr lang="en-US" dirty="0"/>
              <a:pPr/>
              <a:t>10/15/2025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17290215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4211" y="2006600"/>
            <a:ext cx="8534401" cy="2281600"/>
          </a:xfrm>
        </p:spPr>
        <p:txBody>
          <a:bodyPr anchor="b">
            <a:normAutofit/>
          </a:bodyPr>
          <a:lstStyle>
            <a:lvl1pPr algn="l">
              <a:defRPr sz="3600" b="0" cap="all"/>
            </a:lvl1pPr>
          </a:lstStyle>
          <a:p>
            <a:r>
              <a:rPr lang="en-US" dirty="0"/>
              <a:t>Click to edit Master title style</a:t>
            </a:r>
          </a:p>
        </p:txBody>
      </p:sp>
      <p:sp>
        <p:nvSpPr>
          <p:cNvPr id="3" name="Text Placeholder 2"/>
          <p:cNvSpPr>
            <a:spLocks noGrp="1"/>
          </p:cNvSpPr>
          <p:nvPr>
            <p:ph type="body" idx="1"/>
          </p:nvPr>
        </p:nvSpPr>
        <p:spPr>
          <a:xfrm>
            <a:off x="684213" y="4495800"/>
            <a:ext cx="8534400" cy="1498600"/>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10/15/2025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20805074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sz="half" idx="1"/>
          </p:nvPr>
        </p:nvSpPr>
        <p:spPr>
          <a:xfrm>
            <a:off x="684211" y="685800"/>
            <a:ext cx="4937655" cy="3615267"/>
          </a:xfrm>
        </p:spPr>
        <p:txBody>
          <a:bodyPr>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5808133" y="685801"/>
            <a:ext cx="4934479" cy="3615266"/>
          </a:xfrm>
        </p:spPr>
        <p:txBody>
          <a:bodyPr>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p:cNvSpPr>
            <a:spLocks noGrp="1"/>
          </p:cNvSpPr>
          <p:nvPr>
            <p:ph type="dt" sz="half" idx="10"/>
          </p:nvPr>
        </p:nvSpPr>
        <p:spPr/>
        <p:txBody>
          <a:bodyPr/>
          <a:lstStyle/>
          <a:p>
            <a:fld id="{B61BEF0D-F0BB-DE4B-95CE-6DB70DBA9567}" type="datetimeFigureOut">
              <a:rPr lang="en-US" dirty="0"/>
              <a:pPr/>
              <a:t>10/15/2025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99607566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dirty="0"/>
              <a:t>Click to edit Master title style</a:t>
            </a:r>
          </a:p>
        </p:txBody>
      </p:sp>
      <p:sp>
        <p:nvSpPr>
          <p:cNvPr id="3" name="Text Placeholder 2"/>
          <p:cNvSpPr>
            <a:spLocks noGrp="1"/>
          </p:cNvSpPr>
          <p:nvPr>
            <p:ph type="body" idx="1"/>
          </p:nvPr>
        </p:nvSpPr>
        <p:spPr>
          <a:xfrm>
            <a:off x="972080" y="685800"/>
            <a:ext cx="4649787" cy="576262"/>
          </a:xfrm>
        </p:spPr>
        <p:txBody>
          <a:bodyPr anchor="b">
            <a:no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684211" y="1270529"/>
            <a:ext cx="4937655" cy="3030538"/>
          </a:xfrm>
        </p:spPr>
        <p:txBody>
          <a:bodyPr anchor="t">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6079066" y="685800"/>
            <a:ext cx="4665134" cy="576262"/>
          </a:xfrm>
        </p:spPr>
        <p:txBody>
          <a:bodyPr anchor="b">
            <a:no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5806545" y="1262062"/>
            <a:ext cx="4929188" cy="3030538"/>
          </a:xfrm>
        </p:spPr>
        <p:txBody>
          <a:bodyPr anchor="t">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p:cNvSpPr>
            <a:spLocks noGrp="1"/>
          </p:cNvSpPr>
          <p:nvPr>
            <p:ph type="dt" sz="half" idx="10"/>
          </p:nvPr>
        </p:nvSpPr>
        <p:spPr/>
        <p:txBody>
          <a:bodyPr/>
          <a:lstStyle/>
          <a:p>
            <a:fld id="{B61BEF0D-F0BB-DE4B-95CE-6DB70DBA9567}" type="datetimeFigureOut">
              <a:rPr lang="en-US" dirty="0"/>
              <a:pPr/>
              <a:t>10/15/2025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231995278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Date Placeholder 2"/>
          <p:cNvSpPr>
            <a:spLocks noGrp="1"/>
          </p:cNvSpPr>
          <p:nvPr>
            <p:ph type="dt" sz="half" idx="10"/>
          </p:nvPr>
        </p:nvSpPr>
        <p:spPr/>
        <p:txBody>
          <a:bodyPr/>
          <a:lstStyle/>
          <a:p>
            <a:fld id="{B61BEF0D-F0BB-DE4B-95CE-6DB70DBA9567}" type="datetimeFigureOut">
              <a:rPr lang="en-US" dirty="0"/>
              <a:pPr/>
              <a:t>10/15/2025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133409934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10/15/2025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294302044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085012" y="685800"/>
            <a:ext cx="3657600" cy="1371600"/>
          </a:xfrm>
        </p:spPr>
        <p:txBody>
          <a:bodyPr anchor="b">
            <a:normAutofit/>
          </a:bodyPr>
          <a:lstStyle>
            <a:lvl1pPr algn="l">
              <a:defRPr sz="2400" b="0"/>
            </a:lvl1pPr>
          </a:lstStyle>
          <a:p>
            <a:r>
              <a:rPr lang="en-US" dirty="0"/>
              <a:t>Click to edit Master title style</a:t>
            </a:r>
          </a:p>
        </p:txBody>
      </p:sp>
      <p:sp>
        <p:nvSpPr>
          <p:cNvPr id="3" name="Content Placeholder 2"/>
          <p:cNvSpPr>
            <a:spLocks noGrp="1"/>
          </p:cNvSpPr>
          <p:nvPr>
            <p:ph idx="1"/>
          </p:nvPr>
        </p:nvSpPr>
        <p:spPr>
          <a:xfrm>
            <a:off x="684212" y="685800"/>
            <a:ext cx="5943601" cy="5308600"/>
          </a:xfrm>
        </p:spPr>
        <p:txBody>
          <a:bodyPr anchor="ctr">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7085012" y="2209799"/>
            <a:ext cx="3657600" cy="2091267"/>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10/15/2025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51480081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2812" y="1447800"/>
            <a:ext cx="6019800" cy="1143000"/>
          </a:xfrm>
        </p:spPr>
        <p:txBody>
          <a:bodyPr anchor="b">
            <a:normAutofit/>
          </a:bodyPr>
          <a:lstStyle>
            <a:lvl1pPr algn="l">
              <a:defRPr sz="2800" b="0"/>
            </a:lvl1pPr>
          </a:lstStyle>
          <a:p>
            <a:r>
              <a:rPr lang="en-US" dirty="0"/>
              <a:t>Click to edit Master title style</a:t>
            </a:r>
          </a:p>
        </p:txBody>
      </p:sp>
      <p:sp>
        <p:nvSpPr>
          <p:cNvPr id="14" name="Picture Placeholder 2"/>
          <p:cNvSpPr>
            <a:spLocks noGrp="1" noChangeAspect="1"/>
          </p:cNvSpPr>
          <p:nvPr>
            <p:ph type="pic" idx="1"/>
          </p:nvPr>
        </p:nvSpPr>
        <p:spPr>
          <a:xfrm>
            <a:off x="989012" y="914400"/>
            <a:ext cx="3280974" cy="45720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endParaRPr lang="en-US" dirty="0"/>
          </a:p>
        </p:txBody>
      </p:sp>
      <p:sp>
        <p:nvSpPr>
          <p:cNvPr id="4" name="Text Placeholder 3"/>
          <p:cNvSpPr>
            <a:spLocks noGrp="1"/>
          </p:cNvSpPr>
          <p:nvPr>
            <p:ph type="body" sz="half" idx="2"/>
          </p:nvPr>
        </p:nvSpPr>
        <p:spPr>
          <a:xfrm>
            <a:off x="4722812" y="2777066"/>
            <a:ext cx="6021388" cy="2048933"/>
          </a:xfrm>
        </p:spPr>
        <p:txBody>
          <a:bodyPr anchor="t">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10/15/2025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144061561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7" name="Group 6"/>
          <p:cNvGrpSpPr/>
          <p:nvPr/>
        </p:nvGrpSpPr>
        <p:grpSpPr>
          <a:xfrm>
            <a:off x="9206969" y="2963333"/>
            <a:ext cx="2981858" cy="3208867"/>
            <a:chOff x="9206969" y="2963333"/>
            <a:chExt cx="2981858" cy="3208867"/>
          </a:xfrm>
        </p:grpSpPr>
        <p:cxnSp>
          <p:nvCxnSpPr>
            <p:cNvPr id="8" name="Straight Connector 7"/>
            <p:cNvCxnSpPr/>
            <p:nvPr/>
          </p:nvCxnSpPr>
          <p:spPr>
            <a:xfrm flipH="1">
              <a:off x="11276012" y="2963333"/>
              <a:ext cx="912814" cy="912812"/>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flipH="1">
              <a:off x="9206969" y="3190344"/>
              <a:ext cx="2981857" cy="2981856"/>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flipH="1">
              <a:off x="10292292" y="3285067"/>
              <a:ext cx="1896534" cy="1896533"/>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p:nvCxnSpPr>
          <p:spPr>
            <a:xfrm flipH="1">
              <a:off x="10443103" y="3131080"/>
              <a:ext cx="1745722" cy="1745720"/>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flipH="1">
              <a:off x="10918826" y="3683001"/>
              <a:ext cx="1270001" cy="1269999"/>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grpSp>
      <p:sp>
        <p:nvSpPr>
          <p:cNvPr id="2" name="Title Placeholder 1"/>
          <p:cNvSpPr>
            <a:spLocks noGrp="1"/>
          </p:cNvSpPr>
          <p:nvPr>
            <p:ph type="title"/>
          </p:nvPr>
        </p:nvSpPr>
        <p:spPr>
          <a:xfrm>
            <a:off x="684212" y="4487332"/>
            <a:ext cx="8534400" cy="1507067"/>
          </a:xfrm>
          <a:prstGeom prst="rect">
            <a:avLst/>
          </a:prstGeom>
          <a:effectLst/>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684212" y="685800"/>
            <a:ext cx="8534400" cy="3615267"/>
          </a:xfrm>
          <a:prstGeom prst="rect">
            <a:avLst/>
          </a:prstGeom>
        </p:spPr>
        <p:txBody>
          <a:bodyPr vert="horz" lIns="91440" tIns="45720" rIns="91440" bIns="45720" rtlCol="0" anchor="ctr">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9904412" y="6172200"/>
            <a:ext cx="1600200" cy="365125"/>
          </a:xfrm>
          <a:prstGeom prst="rect">
            <a:avLst/>
          </a:prstGeom>
        </p:spPr>
        <p:txBody>
          <a:bodyPr vert="horz" lIns="91440" tIns="45720" rIns="91440" bIns="45720" rtlCol="0" anchor="t"/>
          <a:lstStyle>
            <a:lvl1pPr algn="r">
              <a:defRPr sz="1000" b="0" i="0">
                <a:solidFill>
                  <a:schemeClr val="bg2">
                    <a:lumMod val="50000"/>
                  </a:schemeClr>
                </a:solidFill>
                <a:effectLst/>
                <a:latin typeface="+mn-lt"/>
              </a:defRPr>
            </a:lvl1pPr>
          </a:lstStyle>
          <a:p>
            <a:fld id="{B61BEF0D-F0BB-DE4B-95CE-6DB70DBA9567}" type="datetimeFigureOut">
              <a:rPr lang="en-US" dirty="0"/>
              <a:pPr/>
              <a:t>10/15/2025</a:t>
            </a:fld>
            <a:endParaRPr lang="en-US" dirty="0"/>
          </a:p>
        </p:txBody>
      </p:sp>
      <p:sp>
        <p:nvSpPr>
          <p:cNvPr id="5" name="Footer Placeholder 4"/>
          <p:cNvSpPr>
            <a:spLocks noGrp="1"/>
          </p:cNvSpPr>
          <p:nvPr>
            <p:ph type="ftr" sz="quarter" idx="3"/>
          </p:nvPr>
        </p:nvSpPr>
        <p:spPr>
          <a:xfrm>
            <a:off x="684212" y="6172200"/>
            <a:ext cx="7543800" cy="365125"/>
          </a:xfrm>
          <a:prstGeom prst="rect">
            <a:avLst/>
          </a:prstGeom>
        </p:spPr>
        <p:txBody>
          <a:bodyPr vert="horz" lIns="91440" tIns="45720" rIns="91440" bIns="45720" rtlCol="0" anchor="t"/>
          <a:lstStyle>
            <a:lvl1pPr algn="l">
              <a:defRPr sz="1000" b="0" i="0">
                <a:solidFill>
                  <a:schemeClr val="bg2">
                    <a:lumMod val="50000"/>
                  </a:schemeClr>
                </a:solidFill>
                <a:effectLst/>
                <a:latin typeface="+mn-lt"/>
              </a:defRPr>
            </a:lvl1pPr>
          </a:lstStyle>
          <a:p>
            <a:endParaRPr lang="en-US" dirty="0"/>
          </a:p>
        </p:txBody>
      </p:sp>
      <p:sp>
        <p:nvSpPr>
          <p:cNvPr id="6" name="Slide Number Placeholder 5"/>
          <p:cNvSpPr>
            <a:spLocks noGrp="1"/>
          </p:cNvSpPr>
          <p:nvPr>
            <p:ph type="sldNum" sz="quarter" idx="4"/>
          </p:nvPr>
        </p:nvSpPr>
        <p:spPr>
          <a:xfrm>
            <a:off x="10363200" y="5578475"/>
            <a:ext cx="1142245" cy="669925"/>
          </a:xfrm>
          <a:prstGeom prst="rect">
            <a:avLst/>
          </a:prstGeom>
        </p:spPr>
        <p:txBody>
          <a:bodyPr vert="horz" lIns="91440" tIns="45720" rIns="91440" bIns="45720" rtlCol="0" anchor="b"/>
          <a:lstStyle>
            <a:lvl1pPr algn="r">
              <a:defRPr sz="3200" b="0" i="0">
                <a:solidFill>
                  <a:schemeClr val="bg2">
                    <a:lumMod val="50000"/>
                  </a:schemeClr>
                </a:solidFill>
                <a:effectLst/>
                <a:latin typeface="+mn-lt"/>
              </a:defRPr>
            </a:lvl1pPr>
          </a:lstStyle>
          <a:p>
            <a:fld id="{D57F1E4F-1CFF-5643-939E-217C01CDF565}" type="slidenum">
              <a:rPr lang="en-US" dirty="0"/>
              <a:pPr/>
              <a:t>‹#›</a:t>
            </a:fld>
            <a:endParaRPr lang="en-US" dirty="0"/>
          </a:p>
        </p:txBody>
      </p:sp>
    </p:spTree>
    <p:extLst>
      <p:ext uri="{BB962C8B-B14F-4D97-AF65-F5344CB8AC3E}">
        <p14:creationId xmlns:p14="http://schemas.microsoft.com/office/powerpoint/2010/main" val="3589072700"/>
      </p:ext>
    </p:extLst>
  </p:cSld>
  <p:clrMap bg1="dk1" tx1="lt1" bg2="dk2" tx2="lt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 id="2147483732" r:id="rId12"/>
    <p:sldLayoutId id="2147483733" r:id="rId13"/>
    <p:sldLayoutId id="2147483734" r:id="rId14"/>
    <p:sldLayoutId id="2147483735" r:id="rId15"/>
    <p:sldLayoutId id="2147483736" r:id="rId16"/>
    <p:sldLayoutId id="2147483737" r:id="rId17"/>
  </p:sldLayoutIdLst>
  <p:txStyles>
    <p:title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8" Type="http://schemas.openxmlformats.org/officeDocument/2006/relationships/image" Target="../media/image14.svg"/><Relationship Id="rId3" Type="http://schemas.openxmlformats.org/officeDocument/2006/relationships/diagramLayout" Target="../diagrams/layout4.xml"/><Relationship Id="rId7" Type="http://schemas.openxmlformats.org/officeDocument/2006/relationships/image" Target="../media/image13.png"/><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17.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18.xml.rels><?xml version="1.0" encoding="UTF-8" standalone="yes"?>
<Relationships xmlns="http://schemas.openxmlformats.org/package/2006/relationships"><Relationship Id="rId3" Type="http://schemas.openxmlformats.org/officeDocument/2006/relationships/image" Target="../media/image31.svg"/><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7.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0.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2.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2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34.svg"/><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diagramLayout" Target="../diagrams/layout9.xml"/><Relationship Id="rId2" Type="http://schemas.openxmlformats.org/officeDocument/2006/relationships/diagramData" Target="../diagrams/data9.xml"/><Relationship Id="rId1" Type="http://schemas.openxmlformats.org/officeDocument/2006/relationships/slideLayout" Target="../slideLayouts/slideLayout2.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32.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7.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rotWithShape="1">
          <a:gsLst>
            <a:gs pos="10000">
              <a:schemeClr val="bg2">
                <a:tint val="97000"/>
                <a:hueMod val="92000"/>
                <a:satMod val="169000"/>
                <a:lumMod val="164000"/>
              </a:schemeClr>
            </a:gs>
            <a:gs pos="100000">
              <a:schemeClr val="bg2">
                <a:shade val="96000"/>
                <a:satMod val="120000"/>
                <a:lumMod val="90000"/>
              </a:schemeClr>
            </a:gs>
          </a:gsLst>
          <a:lin ang="6120000" scaled="1"/>
        </a:gradFill>
        <a:effectLst/>
      </p:bgPr>
    </p:bg>
    <p:spTree>
      <p:nvGrpSpPr>
        <p:cNvPr id="1" name=""/>
        <p:cNvGrpSpPr/>
        <p:nvPr/>
      </p:nvGrpSpPr>
      <p:grpSpPr>
        <a:xfrm>
          <a:off x="0" y="0"/>
          <a:ext cx="0" cy="0"/>
          <a:chOff x="0" y="0"/>
          <a:chExt cx="0" cy="0"/>
        </a:xfrm>
      </p:grpSpPr>
      <p:sp useBgFill="1">
        <p:nvSpPr>
          <p:cNvPr id="28" name="Rectangle 27">
            <a:extLst>
              <a:ext uri="{FF2B5EF4-FFF2-40B4-BE49-F238E27FC236}">
                <a16:creationId xmlns:a16="http://schemas.microsoft.com/office/drawing/2014/main" id="{D067A139-86EB-480F-AE6B-AF8092F215E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DEA9A5A9-FCE4-1B64-1BAA-2F6373340B78}"/>
              </a:ext>
            </a:extLst>
          </p:cNvPr>
          <p:cNvSpPr txBox="1"/>
          <p:nvPr/>
        </p:nvSpPr>
        <p:spPr>
          <a:xfrm>
            <a:off x="6096000" y="1224475"/>
            <a:ext cx="5408613" cy="2749584"/>
          </a:xfrm>
          <a:prstGeom prst="rect">
            <a:avLst/>
          </a:prstGeom>
        </p:spPr>
        <p:txBody>
          <a:bodyPr rot="0" spcFirstLastPara="0" vertOverflow="overflow" horzOverflow="overflow" vert="horz" lIns="91440" tIns="45720" rIns="91440" bIns="45720" numCol="1" spcCol="0" rtlCol="0" fromWordArt="0" anchor="b" anchorCtr="0" forceAA="0" compatLnSpc="1">
            <a:prstTxWarp prst="textNoShape">
              <a:avLst/>
            </a:prstTxWarp>
            <a:normAutofit/>
          </a:bodyPr>
          <a:lstStyle/>
          <a:p>
            <a:pPr algn="ctr" defTabSz="457200">
              <a:lnSpc>
                <a:spcPct val="90000"/>
              </a:lnSpc>
              <a:spcBef>
                <a:spcPct val="0"/>
              </a:spcBef>
              <a:spcAft>
                <a:spcPts val="600"/>
              </a:spcAft>
            </a:pPr>
            <a:r>
              <a:rPr lang="en-US" sz="3000" b="1" cap="all" dirty="0">
                <a:ln w="3175" cmpd="sng">
                  <a:noFill/>
                </a:ln>
                <a:solidFill>
                  <a:schemeClr val="bg1"/>
                </a:solidFill>
                <a:latin typeface="+mj-lt"/>
                <a:ea typeface="+mj-ea"/>
                <a:cs typeface="+mj-cs"/>
              </a:rPr>
              <a:t>Saint Conor's College</a:t>
            </a:r>
          </a:p>
          <a:p>
            <a:pPr algn="ctr" defTabSz="457200">
              <a:lnSpc>
                <a:spcPct val="90000"/>
              </a:lnSpc>
              <a:spcBef>
                <a:spcPct val="0"/>
              </a:spcBef>
              <a:spcAft>
                <a:spcPts val="600"/>
              </a:spcAft>
            </a:pPr>
            <a:endParaRPr lang="en-US" sz="3000" cap="all" dirty="0">
              <a:ln w="3175" cmpd="sng">
                <a:noFill/>
              </a:ln>
              <a:solidFill>
                <a:schemeClr val="bg1"/>
              </a:solidFill>
              <a:latin typeface="+mj-lt"/>
              <a:ea typeface="+mj-ea"/>
              <a:cs typeface="+mj-cs"/>
            </a:endParaRPr>
          </a:p>
          <a:p>
            <a:pPr algn="ctr" defTabSz="457200">
              <a:lnSpc>
                <a:spcPct val="90000"/>
              </a:lnSpc>
              <a:spcBef>
                <a:spcPct val="0"/>
              </a:spcBef>
              <a:spcAft>
                <a:spcPts val="600"/>
              </a:spcAft>
            </a:pPr>
            <a:r>
              <a:rPr lang="en-US" sz="3000" b="1" cap="all" dirty="0">
                <a:ln w="3175" cmpd="sng">
                  <a:noFill/>
                </a:ln>
                <a:solidFill>
                  <a:schemeClr val="bg1"/>
                </a:solidFill>
                <a:latin typeface="+mj-lt"/>
                <a:ea typeface="+mj-ea"/>
                <a:cs typeface="+mj-cs"/>
              </a:rPr>
              <a:t>  Exam Information for candidates, parents and guardians</a:t>
            </a:r>
            <a:r>
              <a:rPr lang="en-US" sz="3000" cap="all" dirty="0">
                <a:ln w="3175" cmpd="sng">
                  <a:noFill/>
                </a:ln>
                <a:solidFill>
                  <a:schemeClr val="bg1"/>
                </a:solidFill>
                <a:latin typeface="+mj-lt"/>
                <a:ea typeface="+mj-ea"/>
                <a:cs typeface="+mj-cs"/>
              </a:rPr>
              <a:t> </a:t>
            </a:r>
          </a:p>
        </p:txBody>
      </p:sp>
      <p:sp>
        <p:nvSpPr>
          <p:cNvPr id="30" name="Snip Diagonal Corner Rectangle 6">
            <a:extLst>
              <a:ext uri="{FF2B5EF4-FFF2-40B4-BE49-F238E27FC236}">
                <a16:creationId xmlns:a16="http://schemas.microsoft.com/office/drawing/2014/main" id="{4E252378-AA68-427C-BF69-E4434E447D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34000" y="620722"/>
            <a:ext cx="5136155" cy="5286838"/>
          </a:xfrm>
          <a:prstGeom prst="snip2DiagRect">
            <a:avLst>
              <a:gd name="adj1" fmla="val 9954"/>
              <a:gd name="adj2" fmla="val 0"/>
            </a:avLst>
          </a:prstGeom>
          <a:solidFill>
            <a:schemeClr val="tx1"/>
          </a:solidFill>
          <a:ln>
            <a:noFill/>
          </a:ln>
          <a:effectLst>
            <a:innerShdw blurRad="57150" dist="38100" dir="14460000">
              <a:prstClr val="black">
                <a:alpha val="7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5" descr="Logo, company name&#10;&#10;Description automatically generated">
            <a:extLst>
              <a:ext uri="{FF2B5EF4-FFF2-40B4-BE49-F238E27FC236}">
                <a16:creationId xmlns:a16="http://schemas.microsoft.com/office/drawing/2014/main" id="{CD7D46FD-5973-6CE1-CF54-01023C885B45}"/>
              </a:ext>
            </a:extLst>
          </p:cNvPr>
          <p:cNvPicPr>
            <a:picLocks noChangeAspect="1"/>
          </p:cNvPicPr>
          <p:nvPr/>
        </p:nvPicPr>
        <p:blipFill>
          <a:blip r:embed="rId2"/>
          <a:srcRect l="2169" r="784" b="1"/>
          <a:stretch/>
        </p:blipFill>
        <p:spPr>
          <a:xfrm>
            <a:off x="797205" y="786117"/>
            <a:ext cx="4809744" cy="4956048"/>
          </a:xfrm>
          <a:custGeom>
            <a:avLst/>
            <a:gdLst/>
            <a:ahLst/>
            <a:cxnLst/>
            <a:rect l="l" t="t" r="r" b="b"/>
            <a:pathLst>
              <a:path w="4809744" h="4956048">
                <a:moveTo>
                  <a:pt x="478762" y="0"/>
                </a:moveTo>
                <a:lnTo>
                  <a:pt x="4809744" y="0"/>
                </a:lnTo>
                <a:lnTo>
                  <a:pt x="4809744" y="4477286"/>
                </a:lnTo>
                <a:lnTo>
                  <a:pt x="4330982" y="4956048"/>
                </a:lnTo>
                <a:lnTo>
                  <a:pt x="0" y="4956048"/>
                </a:lnTo>
                <a:lnTo>
                  <a:pt x="0" y="478762"/>
                </a:lnTo>
                <a:close/>
              </a:path>
            </a:pathLst>
          </a:custGeom>
        </p:spPr>
      </p:pic>
      <p:grpSp>
        <p:nvGrpSpPr>
          <p:cNvPr id="32" name="Group 31">
            <a:extLst>
              <a:ext uri="{FF2B5EF4-FFF2-40B4-BE49-F238E27FC236}">
                <a16:creationId xmlns:a16="http://schemas.microsoft.com/office/drawing/2014/main" id="{65E8C853-59EA-4FCB-BB4E-1B0AEEA408EB}"/>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206969" y="2963333"/>
            <a:ext cx="2981858" cy="3208867"/>
            <a:chOff x="9206969" y="2963333"/>
            <a:chExt cx="2981858" cy="3208867"/>
          </a:xfrm>
        </p:grpSpPr>
        <p:cxnSp>
          <p:nvCxnSpPr>
            <p:cNvPr id="33" name="Straight Connector 32">
              <a:extLst>
                <a:ext uri="{FF2B5EF4-FFF2-40B4-BE49-F238E27FC236}">
                  <a16:creationId xmlns:a16="http://schemas.microsoft.com/office/drawing/2014/main" id="{C58D8A51-1FB2-4FA0-A860-D57179B52AF7}"/>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1276012" y="2963333"/>
              <a:ext cx="912814" cy="912812"/>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34" name="Straight Connector 33">
              <a:extLst>
                <a:ext uri="{FF2B5EF4-FFF2-40B4-BE49-F238E27FC236}">
                  <a16:creationId xmlns:a16="http://schemas.microsoft.com/office/drawing/2014/main" id="{75C2F33D-5361-48D8-899D-50A713699D51}"/>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9206969" y="3190344"/>
              <a:ext cx="2981857" cy="2981856"/>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35" name="Straight Connector 34">
              <a:extLst>
                <a:ext uri="{FF2B5EF4-FFF2-40B4-BE49-F238E27FC236}">
                  <a16:creationId xmlns:a16="http://schemas.microsoft.com/office/drawing/2014/main" id="{30608EC6-04A0-4D53-B4C8-57F06AF1417D}"/>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0292292" y="3285067"/>
              <a:ext cx="1896534" cy="1896533"/>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36" name="Straight Connector 35">
              <a:extLst>
                <a:ext uri="{FF2B5EF4-FFF2-40B4-BE49-F238E27FC236}">
                  <a16:creationId xmlns:a16="http://schemas.microsoft.com/office/drawing/2014/main" id="{C9C42FEC-C8F1-465B-900B-C7F552326DEF}"/>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0443103" y="3131080"/>
              <a:ext cx="1745722" cy="1745720"/>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37" name="Straight Connector 36">
              <a:extLst>
                <a:ext uri="{FF2B5EF4-FFF2-40B4-BE49-F238E27FC236}">
                  <a16:creationId xmlns:a16="http://schemas.microsoft.com/office/drawing/2014/main" id="{84CDCA4C-0922-4330-AF15-394E8C6DDE17}"/>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0918826" y="3683001"/>
              <a:ext cx="1270001" cy="1269999"/>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grpSp>
    </p:spTree>
    <p:extLst>
      <p:ext uri="{BB962C8B-B14F-4D97-AF65-F5344CB8AC3E}">
        <p14:creationId xmlns:p14="http://schemas.microsoft.com/office/powerpoint/2010/main" val="10985722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gradFill rotWithShape="1">
          <a:gsLst>
            <a:gs pos="10000">
              <a:schemeClr val="bg2">
                <a:tint val="97000"/>
                <a:hueMod val="92000"/>
                <a:satMod val="169000"/>
                <a:lumMod val="164000"/>
              </a:schemeClr>
            </a:gs>
            <a:gs pos="100000">
              <a:schemeClr val="bg2">
                <a:shade val="96000"/>
                <a:satMod val="120000"/>
                <a:lumMod val="90000"/>
              </a:schemeClr>
            </a:gs>
          </a:gsLst>
          <a:lin ang="6120000" scaled="1"/>
        </a:gra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B9403C7F-76AE-4587-92A2-D4E41EBE68B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hand holding a pen and shading circles on a sheet">
            <a:extLst>
              <a:ext uri="{FF2B5EF4-FFF2-40B4-BE49-F238E27FC236}">
                <a16:creationId xmlns:a16="http://schemas.microsoft.com/office/drawing/2014/main" id="{AB56C84F-86AD-7683-586E-45D0836156E5}"/>
              </a:ext>
            </a:extLst>
          </p:cNvPr>
          <p:cNvPicPr>
            <a:picLocks noChangeAspect="1"/>
          </p:cNvPicPr>
          <p:nvPr/>
        </p:nvPicPr>
        <p:blipFill>
          <a:blip r:embed="rId2"/>
          <a:srcRect l="47363" r="22892" b="-1"/>
          <a:stretch/>
        </p:blipFill>
        <p:spPr>
          <a:xfrm>
            <a:off x="831" y="10"/>
            <a:ext cx="3502025" cy="6857990"/>
          </a:xfrm>
          <a:prstGeom prst="rect">
            <a:avLst/>
          </a:prstGeom>
          <a:effectLst>
            <a:innerShdw blurRad="57150" dist="38100" dir="14460000">
              <a:prstClr val="black">
                <a:alpha val="70000"/>
              </a:prstClr>
            </a:innerShdw>
          </a:effectLst>
        </p:spPr>
      </p:pic>
      <p:sp>
        <p:nvSpPr>
          <p:cNvPr id="3" name="Content Placeholder 2">
            <a:extLst>
              <a:ext uri="{FF2B5EF4-FFF2-40B4-BE49-F238E27FC236}">
                <a16:creationId xmlns:a16="http://schemas.microsoft.com/office/drawing/2014/main" id="{FCC9B651-398A-5E57-052B-D4806108082F}"/>
              </a:ext>
            </a:extLst>
          </p:cNvPr>
          <p:cNvSpPr>
            <a:spLocks noGrp="1"/>
          </p:cNvSpPr>
          <p:nvPr>
            <p:ph idx="1"/>
          </p:nvPr>
        </p:nvSpPr>
        <p:spPr>
          <a:xfrm>
            <a:off x="3884611" y="685800"/>
            <a:ext cx="8032085" cy="5486400"/>
          </a:xfrm>
        </p:spPr>
        <p:txBody>
          <a:bodyPr>
            <a:normAutofit/>
          </a:bodyPr>
          <a:lstStyle/>
          <a:p>
            <a:pPr marL="0" indent="0">
              <a:lnSpc>
                <a:spcPct val="90000"/>
              </a:lnSpc>
              <a:buNone/>
            </a:pPr>
            <a:r>
              <a:rPr lang="en-US" sz="3200" b="1" dirty="0">
                <a:solidFill>
                  <a:schemeClr val="bg1"/>
                </a:solidFill>
                <a:latin typeface="Calibri" panose="020F0502020204030204" pitchFamily="34" charset="0"/>
                <a:ea typeface="+mn-lt"/>
                <a:cs typeface="Calibri" panose="020F0502020204030204" pitchFamily="34" charset="0"/>
              </a:rPr>
              <a:t>ENTERING THE EXAM VENUE</a:t>
            </a:r>
            <a:r>
              <a:rPr lang="en-US" sz="3200" dirty="0">
                <a:solidFill>
                  <a:schemeClr val="bg1"/>
                </a:solidFill>
                <a:latin typeface="Calibri" panose="020F0502020204030204" pitchFamily="34" charset="0"/>
                <a:ea typeface="+mn-lt"/>
                <a:cs typeface="Calibri" panose="020F0502020204030204" pitchFamily="34" charset="0"/>
              </a:rPr>
              <a:t> </a:t>
            </a:r>
          </a:p>
          <a:p>
            <a:pPr marL="0" indent="0">
              <a:lnSpc>
                <a:spcPct val="90000"/>
              </a:lnSpc>
              <a:buNone/>
            </a:pPr>
            <a:endParaRPr lang="en-US" dirty="0">
              <a:solidFill>
                <a:schemeClr val="bg1"/>
              </a:solidFill>
              <a:ea typeface="+mn-lt"/>
              <a:cs typeface="+mn-lt"/>
            </a:endParaRPr>
          </a:p>
          <a:p>
            <a:pPr>
              <a:lnSpc>
                <a:spcPct val="90000"/>
              </a:lnSpc>
              <a:buFont typeface="Wingdings" panose="05000000000000000000" pitchFamily="2" charset="2"/>
              <a:buChar char="Ø"/>
            </a:pPr>
            <a:r>
              <a:rPr lang="en-US" dirty="0">
                <a:solidFill>
                  <a:schemeClr val="bg1"/>
                </a:solidFill>
                <a:ea typeface="+mn-lt"/>
                <a:cs typeface="+mn-lt"/>
              </a:rPr>
              <a:t>You must not talk to, attempt to distract or communicate with other candidates once you have entered the examination room. </a:t>
            </a:r>
          </a:p>
          <a:p>
            <a:pPr>
              <a:lnSpc>
                <a:spcPct val="90000"/>
              </a:lnSpc>
              <a:buFont typeface="Wingdings" panose="05000000000000000000" pitchFamily="2" charset="2"/>
              <a:buChar char="Ø"/>
            </a:pPr>
            <a:r>
              <a:rPr lang="en-US" dirty="0">
                <a:solidFill>
                  <a:schemeClr val="bg1"/>
                </a:solidFill>
                <a:ea typeface="+mn-lt"/>
                <a:cs typeface="+mn-lt"/>
              </a:rPr>
              <a:t>You must follow the instructions of the invigilator</a:t>
            </a:r>
          </a:p>
          <a:p>
            <a:pPr>
              <a:lnSpc>
                <a:spcPct val="90000"/>
              </a:lnSpc>
              <a:buFont typeface="Wingdings" panose="05000000000000000000" pitchFamily="2" charset="2"/>
              <a:buChar char="Ø"/>
            </a:pPr>
            <a:r>
              <a:rPr lang="en-US" dirty="0">
                <a:solidFill>
                  <a:schemeClr val="bg1"/>
                </a:solidFill>
                <a:ea typeface="+mn-lt"/>
                <a:cs typeface="+mn-lt"/>
              </a:rPr>
              <a:t>You must not sit an examination in the name of another candidate</a:t>
            </a:r>
          </a:p>
          <a:p>
            <a:pPr>
              <a:lnSpc>
                <a:spcPct val="90000"/>
              </a:lnSpc>
              <a:buFont typeface="Wingdings" panose="05000000000000000000" pitchFamily="2" charset="2"/>
              <a:buChar char="Ø"/>
            </a:pPr>
            <a:r>
              <a:rPr lang="en-US" dirty="0">
                <a:solidFill>
                  <a:schemeClr val="bg1"/>
                </a:solidFill>
                <a:ea typeface="+mn-lt"/>
                <a:cs typeface="+mn-lt"/>
              </a:rPr>
              <a:t>You must not become involved in any unfair or dishonest practice during an examination.</a:t>
            </a:r>
          </a:p>
          <a:p>
            <a:pPr>
              <a:lnSpc>
                <a:spcPct val="90000"/>
              </a:lnSpc>
              <a:buFont typeface="Wingdings" panose="05000000000000000000" pitchFamily="2" charset="2"/>
              <a:buChar char="Ø"/>
            </a:pPr>
            <a:r>
              <a:rPr lang="en-US" dirty="0">
                <a:solidFill>
                  <a:schemeClr val="bg1"/>
                </a:solidFill>
                <a:ea typeface="+mn-lt"/>
                <a:cs typeface="+mn-lt"/>
              </a:rPr>
              <a:t>If you are confused about anything, speak to an invigilator.</a:t>
            </a:r>
            <a:endParaRPr lang="en-US" dirty="0">
              <a:solidFill>
                <a:schemeClr val="bg1"/>
              </a:solidFill>
            </a:endParaRPr>
          </a:p>
          <a:p>
            <a:pPr>
              <a:lnSpc>
                <a:spcPct val="90000"/>
              </a:lnSpc>
            </a:pPr>
            <a:endParaRPr lang="en-GB" sz="1600" dirty="0"/>
          </a:p>
        </p:txBody>
      </p:sp>
      <p:grpSp>
        <p:nvGrpSpPr>
          <p:cNvPr id="11" name="Group 10">
            <a:extLst>
              <a:ext uri="{FF2B5EF4-FFF2-40B4-BE49-F238E27FC236}">
                <a16:creationId xmlns:a16="http://schemas.microsoft.com/office/drawing/2014/main" id="{D6C71778-3DDA-4748-AEBB-2A4B7501632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206969" y="2963333"/>
            <a:ext cx="2981858" cy="3208867"/>
            <a:chOff x="9206969" y="2963333"/>
            <a:chExt cx="2981858" cy="3208867"/>
          </a:xfrm>
        </p:grpSpPr>
        <p:cxnSp>
          <p:nvCxnSpPr>
            <p:cNvPr id="12" name="Straight Connector 11">
              <a:extLst>
                <a:ext uri="{FF2B5EF4-FFF2-40B4-BE49-F238E27FC236}">
                  <a16:creationId xmlns:a16="http://schemas.microsoft.com/office/drawing/2014/main" id="{BA1F5C7D-5183-424E-BD72-BBFC59C5A263}"/>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1276012" y="2963333"/>
              <a:ext cx="912814" cy="912812"/>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3" name="Straight Connector 12">
              <a:extLst>
                <a:ext uri="{FF2B5EF4-FFF2-40B4-BE49-F238E27FC236}">
                  <a16:creationId xmlns:a16="http://schemas.microsoft.com/office/drawing/2014/main" id="{B848F76E-D8DE-4826-901B-4E4090240E52}"/>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9206969" y="3190344"/>
              <a:ext cx="2981857" cy="2981856"/>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4" name="Straight Connector 13">
              <a:extLst>
                <a:ext uri="{FF2B5EF4-FFF2-40B4-BE49-F238E27FC236}">
                  <a16:creationId xmlns:a16="http://schemas.microsoft.com/office/drawing/2014/main" id="{FAE84420-E672-4A16-8384-42BDDC4A9627}"/>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0292292" y="3285067"/>
              <a:ext cx="1896534" cy="1896533"/>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5" name="Straight Connector 14">
              <a:extLst>
                <a:ext uri="{FF2B5EF4-FFF2-40B4-BE49-F238E27FC236}">
                  <a16:creationId xmlns:a16="http://schemas.microsoft.com/office/drawing/2014/main" id="{044D91EB-FA8D-4FD3-88F8-053F9962BD40}"/>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0443103" y="3131080"/>
              <a:ext cx="1745722" cy="1745720"/>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6" name="Straight Connector 15">
              <a:extLst>
                <a:ext uri="{FF2B5EF4-FFF2-40B4-BE49-F238E27FC236}">
                  <a16:creationId xmlns:a16="http://schemas.microsoft.com/office/drawing/2014/main" id="{756B711F-46BD-4789-926C-CF2F01F71D68}"/>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0918826" y="3683001"/>
              <a:ext cx="1270001" cy="1269999"/>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grpSp>
    </p:spTree>
    <p:extLst>
      <p:ext uri="{BB962C8B-B14F-4D97-AF65-F5344CB8AC3E}">
        <p14:creationId xmlns:p14="http://schemas.microsoft.com/office/powerpoint/2010/main" val="59734775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gradFill rotWithShape="1">
          <a:gsLst>
            <a:gs pos="10000">
              <a:schemeClr val="bg2">
                <a:tint val="97000"/>
                <a:hueMod val="92000"/>
                <a:satMod val="169000"/>
                <a:lumMod val="164000"/>
              </a:schemeClr>
            </a:gs>
            <a:gs pos="100000">
              <a:schemeClr val="bg2">
                <a:shade val="96000"/>
                <a:satMod val="120000"/>
                <a:lumMod val="90000"/>
              </a:schemeClr>
            </a:gs>
          </a:gsLst>
          <a:lin ang="6120000" scaled="1"/>
        </a:gradFill>
        <a:effectLst/>
      </p:bgPr>
    </p:bg>
    <p:spTree>
      <p:nvGrpSpPr>
        <p:cNvPr id="1" name=""/>
        <p:cNvGrpSpPr/>
        <p:nvPr/>
      </p:nvGrpSpPr>
      <p:grpSpPr>
        <a:xfrm>
          <a:off x="0" y="0"/>
          <a:ext cx="0" cy="0"/>
          <a:chOff x="0" y="0"/>
          <a:chExt cx="0" cy="0"/>
        </a:xfrm>
      </p:grpSpPr>
      <p:sp useBgFill="1">
        <p:nvSpPr>
          <p:cNvPr id="2069" name="Rectangle 2068">
            <a:extLst>
              <a:ext uri="{FF2B5EF4-FFF2-40B4-BE49-F238E27FC236}">
                <a16:creationId xmlns:a16="http://schemas.microsoft.com/office/drawing/2014/main" id="{EFC3BF2D-25C6-4594-8B55-8F1185219B5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71" name="Rectangle 2070">
            <a:extLst>
              <a:ext uri="{FF2B5EF4-FFF2-40B4-BE49-F238E27FC236}">
                <a16:creationId xmlns:a16="http://schemas.microsoft.com/office/drawing/2014/main" id="{F7A12C12-F8D4-4AC9-84E1-E4F85BFABB1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6" y="0"/>
            <a:ext cx="4070923" cy="6858000"/>
          </a:xfrm>
          <a:prstGeom prst="rect">
            <a:avLst/>
          </a:prstGeom>
          <a:solidFill>
            <a:schemeClr val="tx1"/>
          </a:solidFill>
          <a:ln>
            <a:noFill/>
          </a:ln>
          <a:effectLst>
            <a:innerShdw blurRad="57150" dist="38100" dir="14460000">
              <a:prstClr val="black">
                <a:alpha val="7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54" name="Picture 6" descr="No Cell Phone icon PNG and SVG Vector Free Download">
            <a:extLst>
              <a:ext uri="{FF2B5EF4-FFF2-40B4-BE49-F238E27FC236}">
                <a16:creationId xmlns:a16="http://schemas.microsoft.com/office/drawing/2014/main" id="{8A86F309-20AB-5EDD-389C-6B79992F3CA2}"/>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633108" y="489453"/>
            <a:ext cx="2795614" cy="2795614"/>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No Earbuds Vector Art, Icons, and Graphics for Free Download">
            <a:extLst>
              <a:ext uri="{FF2B5EF4-FFF2-40B4-BE49-F238E27FC236}">
                <a16:creationId xmlns:a16="http://schemas.microsoft.com/office/drawing/2014/main" id="{F1F9A34F-B71E-FEE3-CBD5-C0BDBBA1FB8C}"/>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638742" y="3589020"/>
            <a:ext cx="2784347" cy="2784347"/>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a:extLst>
              <a:ext uri="{FF2B5EF4-FFF2-40B4-BE49-F238E27FC236}">
                <a16:creationId xmlns:a16="http://schemas.microsoft.com/office/drawing/2014/main" id="{90701F26-9596-842F-7756-19FA1D5F372D}"/>
              </a:ext>
            </a:extLst>
          </p:cNvPr>
          <p:cNvSpPr>
            <a:spLocks noGrp="1"/>
          </p:cNvSpPr>
          <p:nvPr>
            <p:ph idx="1"/>
          </p:nvPr>
        </p:nvSpPr>
        <p:spPr>
          <a:xfrm>
            <a:off x="4424933" y="1305232"/>
            <a:ext cx="6952234" cy="4986868"/>
          </a:xfrm>
        </p:spPr>
        <p:txBody>
          <a:bodyPr>
            <a:normAutofit fontScale="92500" lnSpcReduction="10000"/>
          </a:bodyPr>
          <a:lstStyle/>
          <a:p>
            <a:pPr marL="0" indent="0">
              <a:lnSpc>
                <a:spcPct val="90000"/>
              </a:lnSpc>
              <a:buNone/>
            </a:pPr>
            <a:r>
              <a:rPr lang="en-US" sz="3500" b="1" dirty="0">
                <a:solidFill>
                  <a:schemeClr val="bg1"/>
                </a:solidFill>
                <a:ea typeface="+mn-lt"/>
                <a:cs typeface="+mn-lt"/>
              </a:rPr>
              <a:t>ENTERING THE EXAM VENUE</a:t>
            </a:r>
            <a:r>
              <a:rPr lang="en-US" sz="3500" dirty="0">
                <a:solidFill>
                  <a:schemeClr val="bg1"/>
                </a:solidFill>
                <a:ea typeface="+mn-lt"/>
                <a:cs typeface="+mn-lt"/>
              </a:rPr>
              <a:t> </a:t>
            </a:r>
            <a:endParaRPr lang="en-US" sz="3500" dirty="0">
              <a:solidFill>
                <a:schemeClr val="bg1"/>
              </a:solidFill>
            </a:endParaRPr>
          </a:p>
          <a:p>
            <a:pPr>
              <a:lnSpc>
                <a:spcPct val="90000"/>
              </a:lnSpc>
            </a:pPr>
            <a:endParaRPr lang="en-US" sz="2400" b="1" u="sng" dirty="0">
              <a:solidFill>
                <a:schemeClr val="bg1"/>
              </a:solidFill>
              <a:ea typeface="+mn-lt"/>
              <a:cs typeface="+mn-lt"/>
            </a:endParaRPr>
          </a:p>
          <a:p>
            <a:pPr>
              <a:lnSpc>
                <a:spcPct val="90000"/>
              </a:lnSpc>
            </a:pPr>
            <a:r>
              <a:rPr lang="en-US" sz="2400" b="1" u="sng" dirty="0">
                <a:solidFill>
                  <a:schemeClr val="bg1"/>
                </a:solidFill>
                <a:ea typeface="+mn-lt"/>
                <a:cs typeface="+mn-lt"/>
              </a:rPr>
              <a:t>Possession of anything unauthorized in an exam venue is considered malpractice </a:t>
            </a:r>
          </a:p>
          <a:p>
            <a:pPr>
              <a:lnSpc>
                <a:spcPct val="90000"/>
              </a:lnSpc>
            </a:pPr>
            <a:endParaRPr lang="en-US" sz="2400" b="1" u="sng" dirty="0">
              <a:solidFill>
                <a:schemeClr val="bg1"/>
              </a:solidFill>
              <a:ea typeface="+mn-lt"/>
              <a:cs typeface="+mn-lt"/>
            </a:endParaRPr>
          </a:p>
          <a:p>
            <a:pPr>
              <a:lnSpc>
                <a:spcPct val="90000"/>
              </a:lnSpc>
            </a:pPr>
            <a:r>
              <a:rPr lang="en-US" sz="2400" dirty="0">
                <a:solidFill>
                  <a:schemeClr val="bg1"/>
                </a:solidFill>
                <a:ea typeface="+mn-lt"/>
                <a:cs typeface="+mn-lt"/>
              </a:rPr>
              <a:t>If you are found to have any unauthorized equipment or materials with you then this will lead to a full inquiry by the awarding body where you will be subject to penalties and possible disqualification of your exam. </a:t>
            </a:r>
          </a:p>
          <a:p>
            <a:pPr>
              <a:lnSpc>
                <a:spcPct val="90000"/>
              </a:lnSpc>
            </a:pPr>
            <a:endParaRPr lang="en-US" sz="2400" dirty="0">
              <a:solidFill>
                <a:schemeClr val="bg1"/>
              </a:solidFill>
              <a:ea typeface="+mn-lt"/>
              <a:cs typeface="+mn-lt"/>
            </a:endParaRPr>
          </a:p>
          <a:p>
            <a:pPr>
              <a:lnSpc>
                <a:spcPct val="90000"/>
              </a:lnSpc>
            </a:pPr>
            <a:r>
              <a:rPr lang="en-US" sz="2400" dirty="0">
                <a:solidFill>
                  <a:schemeClr val="bg1"/>
                </a:solidFill>
                <a:ea typeface="+mn-lt"/>
                <a:cs typeface="+mn-lt"/>
              </a:rPr>
              <a:t>No digital devices, no ear plugs, no class notes, no school bags should be brought into the exam venue. This is considered malpractice.</a:t>
            </a:r>
          </a:p>
          <a:p>
            <a:pPr>
              <a:lnSpc>
                <a:spcPct val="90000"/>
              </a:lnSpc>
            </a:pPr>
            <a:endParaRPr lang="en-US" sz="1400" dirty="0">
              <a:ea typeface="+mn-lt"/>
              <a:cs typeface="+mn-lt"/>
            </a:endParaRPr>
          </a:p>
          <a:p>
            <a:pPr marL="0" indent="0">
              <a:lnSpc>
                <a:spcPct val="90000"/>
              </a:lnSpc>
              <a:buClr>
                <a:srgbClr val="FFFFFF"/>
              </a:buClr>
              <a:buNone/>
            </a:pPr>
            <a:endParaRPr lang="en-US" sz="1400" dirty="0">
              <a:ea typeface="+mn-lt"/>
              <a:cs typeface="+mn-lt"/>
            </a:endParaRPr>
          </a:p>
          <a:p>
            <a:pPr marL="0" indent="0">
              <a:lnSpc>
                <a:spcPct val="90000"/>
              </a:lnSpc>
              <a:buNone/>
            </a:pPr>
            <a:endParaRPr lang="en-US" sz="1400" b="1" i="1" dirty="0"/>
          </a:p>
        </p:txBody>
      </p:sp>
      <p:grpSp>
        <p:nvGrpSpPr>
          <p:cNvPr id="2073" name="Group 2072">
            <a:extLst>
              <a:ext uri="{FF2B5EF4-FFF2-40B4-BE49-F238E27FC236}">
                <a16:creationId xmlns:a16="http://schemas.microsoft.com/office/drawing/2014/main" id="{8FD8AD14-0613-481A-BA78-CCA8DD1F3B5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206969" y="2963333"/>
            <a:ext cx="2981858" cy="3208867"/>
            <a:chOff x="9206969" y="2963333"/>
            <a:chExt cx="2981858" cy="3208867"/>
          </a:xfrm>
        </p:grpSpPr>
        <p:cxnSp>
          <p:nvCxnSpPr>
            <p:cNvPr id="2074" name="Straight Connector 2073">
              <a:extLst>
                <a:ext uri="{FF2B5EF4-FFF2-40B4-BE49-F238E27FC236}">
                  <a16:creationId xmlns:a16="http://schemas.microsoft.com/office/drawing/2014/main" id="{F36D0C6A-5417-49B9-A556-98633131BE84}"/>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1276012" y="2963333"/>
              <a:ext cx="912814" cy="912812"/>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075" name="Straight Connector 2074">
              <a:extLst>
                <a:ext uri="{FF2B5EF4-FFF2-40B4-BE49-F238E27FC236}">
                  <a16:creationId xmlns:a16="http://schemas.microsoft.com/office/drawing/2014/main" id="{08727C4A-D172-4E5A-9D28-9C04CC829883}"/>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9206969" y="3190344"/>
              <a:ext cx="2981857" cy="2981856"/>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076" name="Straight Connector 2075">
              <a:extLst>
                <a:ext uri="{FF2B5EF4-FFF2-40B4-BE49-F238E27FC236}">
                  <a16:creationId xmlns:a16="http://schemas.microsoft.com/office/drawing/2014/main" id="{23D19D09-0DC1-4FC2-B1AD-011ED901011C}"/>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0292292" y="3285067"/>
              <a:ext cx="1896534" cy="1896533"/>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077" name="Straight Connector 2076">
              <a:extLst>
                <a:ext uri="{FF2B5EF4-FFF2-40B4-BE49-F238E27FC236}">
                  <a16:creationId xmlns:a16="http://schemas.microsoft.com/office/drawing/2014/main" id="{E9016FDD-D596-484A-87E8-CC1E7BAD84AA}"/>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0443103" y="3131080"/>
              <a:ext cx="1745722" cy="1745720"/>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078" name="Straight Connector 2077">
              <a:extLst>
                <a:ext uri="{FF2B5EF4-FFF2-40B4-BE49-F238E27FC236}">
                  <a16:creationId xmlns:a16="http://schemas.microsoft.com/office/drawing/2014/main" id="{8D7E80C5-88F9-44F8-A8D1-0F2F223A7693}"/>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0918826" y="3683001"/>
              <a:ext cx="1270001" cy="1269999"/>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grpSp>
    </p:spTree>
    <p:extLst>
      <p:ext uri="{BB962C8B-B14F-4D97-AF65-F5344CB8AC3E}">
        <p14:creationId xmlns:p14="http://schemas.microsoft.com/office/powerpoint/2010/main" val="3643916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gradFill rotWithShape="1">
          <a:gsLst>
            <a:gs pos="10000">
              <a:schemeClr val="bg2">
                <a:tint val="97000"/>
                <a:hueMod val="92000"/>
                <a:satMod val="169000"/>
                <a:lumMod val="164000"/>
              </a:schemeClr>
            </a:gs>
            <a:gs pos="100000">
              <a:schemeClr val="bg2">
                <a:shade val="96000"/>
                <a:satMod val="120000"/>
                <a:lumMod val="90000"/>
              </a:schemeClr>
            </a:gs>
          </a:gsLst>
          <a:lin ang="6120000" scaled="1"/>
        </a:gradFill>
        <a:effectLst/>
      </p:bgPr>
    </p:bg>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2103B461-323C-4912-BFFD-C3758266208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206969" y="2963333"/>
            <a:ext cx="2981858" cy="3208867"/>
            <a:chOff x="9206969" y="2963333"/>
            <a:chExt cx="2981858" cy="3208867"/>
          </a:xfrm>
        </p:grpSpPr>
        <p:cxnSp>
          <p:nvCxnSpPr>
            <p:cNvPr id="10" name="Straight Connector 9">
              <a:extLst>
                <a:ext uri="{FF2B5EF4-FFF2-40B4-BE49-F238E27FC236}">
                  <a16:creationId xmlns:a16="http://schemas.microsoft.com/office/drawing/2014/main" id="{FBC21318-F4F4-4524-95D1-6B7FE0A788A3}"/>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1276012" y="2963333"/>
              <a:ext cx="912814" cy="912812"/>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1" name="Straight Connector 10">
              <a:extLst>
                <a:ext uri="{FF2B5EF4-FFF2-40B4-BE49-F238E27FC236}">
                  <a16:creationId xmlns:a16="http://schemas.microsoft.com/office/drawing/2014/main" id="{D9FFA8E5-974F-409E-89C6-E185BD90933C}"/>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9206969" y="3190344"/>
              <a:ext cx="2981857" cy="2981856"/>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2" name="Straight Connector 11">
              <a:extLst>
                <a:ext uri="{FF2B5EF4-FFF2-40B4-BE49-F238E27FC236}">
                  <a16:creationId xmlns:a16="http://schemas.microsoft.com/office/drawing/2014/main" id="{C384E2B1-7008-45EE-9F2E-FEF3A089780F}"/>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0292292" y="3285067"/>
              <a:ext cx="1896534" cy="1896533"/>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3" name="Straight Connector 12">
              <a:extLst>
                <a:ext uri="{FF2B5EF4-FFF2-40B4-BE49-F238E27FC236}">
                  <a16:creationId xmlns:a16="http://schemas.microsoft.com/office/drawing/2014/main" id="{D4563410-7FE9-4955-89C6-0FB9326CD3A8}"/>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0443103" y="3131080"/>
              <a:ext cx="1745722" cy="1745720"/>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4" name="Straight Connector 13">
              <a:extLst>
                <a:ext uri="{FF2B5EF4-FFF2-40B4-BE49-F238E27FC236}">
                  <a16:creationId xmlns:a16="http://schemas.microsoft.com/office/drawing/2014/main" id="{3AD14C0E-D5DF-4BDC-BD92-642CFF18018D}"/>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0918826" y="3683001"/>
              <a:ext cx="1270001" cy="1269999"/>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grpSp>
      <p:sp useBgFill="1">
        <p:nvSpPr>
          <p:cNvPr id="16" name="Rectangle 15">
            <a:extLst>
              <a:ext uri="{FF2B5EF4-FFF2-40B4-BE49-F238E27FC236}">
                <a16:creationId xmlns:a16="http://schemas.microsoft.com/office/drawing/2014/main" id="{9A212F8F-D812-4A16-BE82-F3500DE321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Snip Diagonal Corner Rectangle 24">
            <a:extLst>
              <a:ext uri="{FF2B5EF4-FFF2-40B4-BE49-F238E27FC236}">
                <a16:creationId xmlns:a16="http://schemas.microsoft.com/office/drawing/2014/main" id="{D2CF1D1B-04ED-443D-A9FE-68BF8859BD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28229" y="620722"/>
            <a:ext cx="10935543" cy="5286838"/>
          </a:xfrm>
          <a:prstGeom prst="snip2DiagRect">
            <a:avLst>
              <a:gd name="adj1" fmla="val 10787"/>
              <a:gd name="adj2" fmla="val 0"/>
            </a:avLst>
          </a:prstGeom>
          <a:solidFill>
            <a:schemeClr val="tx1"/>
          </a:solidFill>
          <a:ln>
            <a:noFill/>
          </a:ln>
          <a:effectLst>
            <a:innerShdw blurRad="57150" dist="38100" dir="14460000">
              <a:prstClr val="black">
                <a:alpha val="7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5">
            <a:extLst>
              <a:ext uri="{FF2B5EF4-FFF2-40B4-BE49-F238E27FC236}">
                <a16:creationId xmlns:a16="http://schemas.microsoft.com/office/drawing/2014/main" id="{0CE80A57-3E97-C94B-5E78-59600AAA67C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24013" t="14999" r="33463" b="14999"/>
          <a:stretch>
            <a:fillRect/>
          </a:stretch>
        </p:blipFill>
        <p:spPr bwMode="auto">
          <a:xfrm>
            <a:off x="3419873" y="786117"/>
            <a:ext cx="5352253" cy="4956048"/>
          </a:xfrm>
          <a:custGeom>
            <a:avLst/>
            <a:gdLst/>
            <a:ahLst/>
            <a:cxnLst/>
            <a:rect l="l" t="t" r="r" b="b"/>
            <a:pathLst>
              <a:path w="10607040" h="4956048">
                <a:moveTo>
                  <a:pt x="497480" y="0"/>
                </a:moveTo>
                <a:lnTo>
                  <a:pt x="10607040" y="0"/>
                </a:lnTo>
                <a:lnTo>
                  <a:pt x="10607040" y="4485407"/>
                </a:lnTo>
                <a:lnTo>
                  <a:pt x="10131692" y="4956048"/>
                </a:lnTo>
                <a:lnTo>
                  <a:pt x="0" y="4956048"/>
                </a:lnTo>
                <a:lnTo>
                  <a:pt x="0" y="492554"/>
                </a:lnTo>
                <a:close/>
              </a:path>
            </a:pathLst>
          </a:cu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5455541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2">
            <a:extLst>
              <a:ext uri="{FF2B5EF4-FFF2-40B4-BE49-F238E27FC236}">
                <a16:creationId xmlns:a16="http://schemas.microsoft.com/office/drawing/2014/main" id="{A26D3CA3-9070-6B33-DC7E-CE042552249D}"/>
              </a:ext>
            </a:extLst>
          </p:cNvPr>
          <p:cNvGraphicFramePr>
            <a:graphicFrameLocks noGrp="1"/>
          </p:cNvGraphicFramePr>
          <p:nvPr>
            <p:ph idx="1"/>
            <p:extLst>
              <p:ext uri="{D42A27DB-BD31-4B8C-83A1-F6EECF244321}">
                <p14:modId xmlns:p14="http://schemas.microsoft.com/office/powerpoint/2010/main" val="349450313"/>
              </p:ext>
            </p:extLst>
          </p:nvPr>
        </p:nvGraphicFramePr>
        <p:xfrm>
          <a:off x="370090" y="718867"/>
          <a:ext cx="6655755" cy="524504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Rectangle 1" descr="Gavel">
            <a:extLst>
              <a:ext uri="{FF2B5EF4-FFF2-40B4-BE49-F238E27FC236}">
                <a16:creationId xmlns:a16="http://schemas.microsoft.com/office/drawing/2014/main" id="{9672726D-4BF9-9E02-3F6D-E11F3BD87A17}"/>
              </a:ext>
            </a:extLst>
          </p:cNvPr>
          <p:cNvSpPr/>
          <p:nvPr/>
        </p:nvSpPr>
        <p:spPr>
          <a:xfrm>
            <a:off x="7338406" y="1194619"/>
            <a:ext cx="4261200" cy="4185000"/>
          </a:xfrm>
          <a:prstGeom prst="rect">
            <a:avLst/>
          </a:prstGeom>
          <a: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a:lstStyle/>
          <a:p>
            <a:endParaRPr lang="en-GB"/>
          </a:p>
        </p:txBody>
      </p:sp>
    </p:spTree>
    <p:extLst>
      <p:ext uri="{BB962C8B-B14F-4D97-AF65-F5344CB8AC3E}">
        <p14:creationId xmlns:p14="http://schemas.microsoft.com/office/powerpoint/2010/main" val="350382496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A7EED91-3089-9080-C18C-A9B30D673A10}"/>
              </a:ext>
            </a:extLst>
          </p:cNvPr>
          <p:cNvSpPr/>
          <p:nvPr/>
        </p:nvSpPr>
        <p:spPr>
          <a:xfrm>
            <a:off x="323467" y="228601"/>
            <a:ext cx="10192133" cy="5407699"/>
          </a:xfrm>
          <a:prstGeom prst="rect">
            <a:avLst/>
          </a:prstGeom>
        </p:spPr>
        <p:txBody>
          <a:bodyPr wrap="square">
            <a:spAutoFit/>
          </a:bodyPr>
          <a:lstStyle/>
          <a:p>
            <a:pPr>
              <a:lnSpc>
                <a:spcPct val="115000"/>
              </a:lnSpc>
              <a:spcAft>
                <a:spcPts val="1000"/>
              </a:spcAft>
              <a:defRPr/>
            </a:pPr>
            <a:r>
              <a:rPr lang="en-GB" sz="2400" b="1" dirty="0">
                <a:solidFill>
                  <a:schemeClr val="bg1"/>
                </a:solidFill>
                <a:ea typeface="Calibri" panose="020F0502020204030204" pitchFamily="34" charset="0"/>
                <a:cs typeface="Times New Roman" panose="02020603050405020304" pitchFamily="18" charset="0"/>
              </a:rPr>
              <a:t>EXAMPLES OF MALPRACTICE INCLUDE:</a:t>
            </a:r>
          </a:p>
          <a:p>
            <a:pPr>
              <a:lnSpc>
                <a:spcPct val="115000"/>
              </a:lnSpc>
              <a:spcAft>
                <a:spcPts val="1000"/>
              </a:spcAft>
              <a:defRPr/>
            </a:pPr>
            <a:endParaRPr lang="en-GB" sz="2400" b="1" dirty="0">
              <a:solidFill>
                <a:schemeClr val="bg1"/>
              </a:solidFill>
              <a:ea typeface="Calibri" panose="020F0502020204030204" pitchFamily="34" charset="0"/>
              <a:cs typeface="Times New Roman" panose="02020603050405020304" pitchFamily="18" charset="0"/>
            </a:endParaRPr>
          </a:p>
          <a:p>
            <a:pPr marL="342900" indent="-342900">
              <a:lnSpc>
                <a:spcPct val="115000"/>
              </a:lnSpc>
              <a:buFont typeface="Calibri" panose="020F0502020204030204" pitchFamily="34" charset="0"/>
              <a:buChar char="-"/>
              <a:defRPr/>
            </a:pPr>
            <a:r>
              <a:rPr lang="en-GB" sz="2400" dirty="0">
                <a:solidFill>
                  <a:schemeClr val="bg1"/>
                </a:solidFill>
                <a:ea typeface="Calibri" panose="020F0502020204030204" pitchFamily="34" charset="0"/>
                <a:cs typeface="Times New Roman" panose="02020603050405020304" pitchFamily="18" charset="0"/>
              </a:rPr>
              <a:t>Bringing in your own blank sheets of paper to write on or work out on</a:t>
            </a:r>
          </a:p>
          <a:p>
            <a:pPr marL="342900" indent="-342900">
              <a:lnSpc>
                <a:spcPct val="115000"/>
              </a:lnSpc>
              <a:buFont typeface="Calibri" panose="020F0502020204030204" pitchFamily="34" charset="0"/>
              <a:buChar char="-"/>
              <a:defRPr/>
            </a:pPr>
            <a:r>
              <a:rPr lang="en-GB" sz="2400" dirty="0">
                <a:solidFill>
                  <a:schemeClr val="bg1"/>
                </a:solidFill>
                <a:ea typeface="Calibri" panose="020F0502020204030204" pitchFamily="34" charset="0"/>
                <a:cs typeface="Times New Roman" panose="02020603050405020304" pitchFamily="18" charset="0"/>
              </a:rPr>
              <a:t>Bringing in a calculator or dictionary unless it is allowed</a:t>
            </a:r>
          </a:p>
          <a:p>
            <a:pPr marL="342900" indent="-342900">
              <a:lnSpc>
                <a:spcPct val="115000"/>
              </a:lnSpc>
              <a:buFont typeface="Calibri" panose="020F0502020204030204" pitchFamily="34" charset="0"/>
              <a:buChar char="-"/>
              <a:defRPr/>
            </a:pPr>
            <a:r>
              <a:rPr lang="en-GB" sz="2400" dirty="0">
                <a:solidFill>
                  <a:schemeClr val="bg1"/>
                </a:solidFill>
                <a:ea typeface="Calibri" panose="020F0502020204030204" pitchFamily="34" charset="0"/>
                <a:cs typeface="Times New Roman" panose="02020603050405020304" pitchFamily="18" charset="0"/>
              </a:rPr>
              <a:t>Bringing in any notes of any description or having any stationary which is written on</a:t>
            </a:r>
          </a:p>
          <a:p>
            <a:pPr marL="342900" indent="-342900">
              <a:lnSpc>
                <a:spcPct val="115000"/>
              </a:lnSpc>
              <a:buFont typeface="Calibri" panose="020F0502020204030204" pitchFamily="34" charset="0"/>
              <a:buChar char="-"/>
              <a:defRPr/>
            </a:pPr>
            <a:r>
              <a:rPr lang="en-GB" sz="2400" dirty="0">
                <a:solidFill>
                  <a:schemeClr val="bg1"/>
                </a:solidFill>
                <a:ea typeface="Calibri" panose="020F0502020204030204" pitchFamily="34" charset="0"/>
                <a:cs typeface="Times New Roman" panose="02020603050405020304" pitchFamily="18" charset="0"/>
              </a:rPr>
              <a:t>Bringing in a phone or any electronic device</a:t>
            </a:r>
          </a:p>
          <a:p>
            <a:pPr marL="342900" indent="-342900">
              <a:lnSpc>
                <a:spcPct val="115000"/>
              </a:lnSpc>
              <a:buFont typeface="Calibri" panose="020F0502020204030204" pitchFamily="34" charset="0"/>
              <a:buChar char="-"/>
              <a:defRPr/>
            </a:pPr>
            <a:r>
              <a:rPr lang="en-GB" sz="2400" dirty="0">
                <a:solidFill>
                  <a:schemeClr val="bg1"/>
                </a:solidFill>
                <a:ea typeface="Calibri" panose="020F0502020204030204" pitchFamily="34" charset="0"/>
                <a:cs typeface="Times New Roman" panose="02020603050405020304" pitchFamily="18" charset="0"/>
              </a:rPr>
              <a:t>Any type of disruptive behaviour e.g. moving seats or calling out</a:t>
            </a:r>
          </a:p>
          <a:p>
            <a:pPr marL="342900" indent="-342900">
              <a:lnSpc>
                <a:spcPct val="115000"/>
              </a:lnSpc>
              <a:buFont typeface="Calibri" panose="020F0502020204030204" pitchFamily="34" charset="0"/>
              <a:buChar char="-"/>
              <a:defRPr/>
            </a:pPr>
            <a:r>
              <a:rPr lang="en-GB" sz="2400" dirty="0">
                <a:solidFill>
                  <a:schemeClr val="bg1"/>
                </a:solidFill>
                <a:ea typeface="Calibri" panose="020F0502020204030204" pitchFamily="34" charset="0"/>
                <a:cs typeface="Times New Roman" panose="02020603050405020304" pitchFamily="18" charset="0"/>
              </a:rPr>
              <a:t>Attempting to take scripts out of the centre</a:t>
            </a:r>
          </a:p>
          <a:p>
            <a:pPr marL="342900" indent="-342900">
              <a:lnSpc>
                <a:spcPct val="115000"/>
              </a:lnSpc>
              <a:buFont typeface="Calibri" panose="020F0502020204030204" pitchFamily="34" charset="0"/>
              <a:buChar char="-"/>
              <a:defRPr/>
            </a:pPr>
            <a:r>
              <a:rPr lang="en-GB" sz="2400" dirty="0">
                <a:solidFill>
                  <a:schemeClr val="bg1"/>
                </a:solidFill>
                <a:ea typeface="Calibri" panose="020F0502020204030204" pitchFamily="34" charset="0"/>
                <a:cs typeface="Times New Roman" panose="02020603050405020304" pitchFamily="18" charset="0"/>
              </a:rPr>
              <a:t>Having any inappropriate material in a script e.g. a drawing, doodle or a possibly offensive comment or sarcastic answer</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gradFill rotWithShape="1">
          <a:gsLst>
            <a:gs pos="10000">
              <a:schemeClr val="bg2">
                <a:tint val="97000"/>
                <a:hueMod val="92000"/>
                <a:satMod val="169000"/>
                <a:lumMod val="164000"/>
              </a:schemeClr>
            </a:gs>
            <a:gs pos="100000">
              <a:schemeClr val="bg2">
                <a:shade val="96000"/>
                <a:satMod val="120000"/>
                <a:lumMod val="90000"/>
              </a:schemeClr>
            </a:gs>
          </a:gsLst>
          <a:lin ang="6120000" scaled="1"/>
        </a:gradFill>
        <a:effectLst/>
      </p:bgPr>
    </p:bg>
    <p:spTree>
      <p:nvGrpSpPr>
        <p:cNvPr id="1" name=""/>
        <p:cNvGrpSpPr/>
        <p:nvPr/>
      </p:nvGrpSpPr>
      <p:grpSpPr>
        <a:xfrm>
          <a:off x="0" y="0"/>
          <a:ext cx="0" cy="0"/>
          <a:chOff x="0" y="0"/>
          <a:chExt cx="0" cy="0"/>
        </a:xfrm>
      </p:grpSpPr>
      <p:sp useBgFill="1">
        <p:nvSpPr>
          <p:cNvPr id="5138" name="Rectangle 5137">
            <a:extLst>
              <a:ext uri="{FF2B5EF4-FFF2-40B4-BE49-F238E27FC236}">
                <a16:creationId xmlns:a16="http://schemas.microsoft.com/office/drawing/2014/main" id="{BADDD09E-8094-4188-9090-C1C7840FE71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39" name="Snip Diagonal Corner Rectangle 24">
            <a:extLst>
              <a:ext uri="{FF2B5EF4-FFF2-40B4-BE49-F238E27FC236}">
                <a16:creationId xmlns:a16="http://schemas.microsoft.com/office/drawing/2014/main" id="{C58F6CE0-025D-40A5-AEF1-00954E3F986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34000" y="620722"/>
            <a:ext cx="5136155" cy="5286838"/>
          </a:xfrm>
          <a:prstGeom prst="snip2DiagRect">
            <a:avLst>
              <a:gd name="adj1" fmla="val 9954"/>
              <a:gd name="adj2" fmla="val 0"/>
            </a:avLst>
          </a:prstGeom>
          <a:solidFill>
            <a:schemeClr val="tx1"/>
          </a:solidFill>
          <a:ln>
            <a:noFill/>
          </a:ln>
          <a:effectLst>
            <a:innerShdw blurRad="57150" dist="38100" dir="14460000">
              <a:prstClr val="black">
                <a:alpha val="7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122" name="Picture 2" descr="Legal Penalty Illustration - Free Download Business Illustrations |  IconScout">
            <a:extLst>
              <a:ext uri="{FF2B5EF4-FFF2-40B4-BE49-F238E27FC236}">
                <a16:creationId xmlns:a16="http://schemas.microsoft.com/office/drawing/2014/main" id="{15FD499C-B81F-83DF-7748-74FFF458677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14964" r="16376" b="3"/>
          <a:stretch/>
        </p:blipFill>
        <p:spPr bwMode="auto">
          <a:xfrm>
            <a:off x="797205" y="786117"/>
            <a:ext cx="4809744" cy="4956048"/>
          </a:xfrm>
          <a:custGeom>
            <a:avLst/>
            <a:gdLst/>
            <a:ahLst/>
            <a:cxnLst/>
            <a:rect l="l" t="t" r="r" b="b"/>
            <a:pathLst>
              <a:path w="4809744" h="4956048">
                <a:moveTo>
                  <a:pt x="478762" y="0"/>
                </a:moveTo>
                <a:lnTo>
                  <a:pt x="4809744" y="0"/>
                </a:lnTo>
                <a:lnTo>
                  <a:pt x="4809744" y="4477286"/>
                </a:lnTo>
                <a:lnTo>
                  <a:pt x="4330982" y="4956048"/>
                </a:lnTo>
                <a:lnTo>
                  <a:pt x="0" y="4956048"/>
                </a:lnTo>
                <a:lnTo>
                  <a:pt x="0" y="478762"/>
                </a:lnTo>
                <a:close/>
              </a:path>
            </a:pathLst>
          </a:custGeom>
          <a:noFill/>
          <a:extLst>
            <a:ext uri="{909E8E84-426E-40DD-AFC4-6F175D3DCCD1}">
              <a14:hiddenFill xmlns:a14="http://schemas.microsoft.com/office/drawing/2010/main">
                <a:solidFill>
                  <a:srgbClr val="FFFFFF"/>
                </a:solidFill>
              </a14:hiddenFill>
            </a:ext>
          </a:extLst>
        </p:spPr>
      </p:pic>
      <p:sp>
        <p:nvSpPr>
          <p:cNvPr id="2" name="Rectangle 1">
            <a:extLst>
              <a:ext uri="{FF2B5EF4-FFF2-40B4-BE49-F238E27FC236}">
                <a16:creationId xmlns:a16="http://schemas.microsoft.com/office/drawing/2014/main" id="{0A7EED91-3089-9080-C18C-A9B30D673A10}"/>
              </a:ext>
            </a:extLst>
          </p:cNvPr>
          <p:cNvSpPr/>
          <p:nvPr/>
        </p:nvSpPr>
        <p:spPr>
          <a:xfrm>
            <a:off x="6314870" y="1269205"/>
            <a:ext cx="4819653" cy="3615267"/>
          </a:xfrm>
          <a:prstGeom prst="rect">
            <a:avLst/>
          </a:prstGeom>
        </p:spPr>
        <p:txBody>
          <a:bodyPr vert="horz" lIns="91440" tIns="45720" rIns="91440" bIns="45720" rtlCol="0" anchor="ctr">
            <a:noAutofit/>
          </a:bodyPr>
          <a:lstStyle/>
          <a:p>
            <a:pPr defTabSz="457200">
              <a:lnSpc>
                <a:spcPct val="90000"/>
              </a:lnSpc>
              <a:spcBef>
                <a:spcPct val="20000"/>
              </a:spcBef>
              <a:spcAft>
                <a:spcPts val="600"/>
              </a:spcAft>
              <a:buClr>
                <a:schemeClr val="tx1"/>
              </a:buClr>
              <a:buSzPct val="80000"/>
              <a:buFont typeface="Wingdings 3" panose="05040102010807070707" pitchFamily="18" charset="2"/>
              <a:buChar char=""/>
              <a:defRPr/>
            </a:pPr>
            <a:r>
              <a:rPr lang="en-US" sz="2000" b="1" dirty="0">
                <a:solidFill>
                  <a:schemeClr val="bg1"/>
                </a:solidFill>
              </a:rPr>
              <a:t>MALPRACTICE AS DEFINED BY JCQ </a:t>
            </a:r>
          </a:p>
          <a:p>
            <a:pPr defTabSz="457200">
              <a:lnSpc>
                <a:spcPct val="90000"/>
              </a:lnSpc>
              <a:spcBef>
                <a:spcPct val="20000"/>
              </a:spcBef>
              <a:spcAft>
                <a:spcPts val="600"/>
              </a:spcAft>
              <a:buClr>
                <a:schemeClr val="tx1"/>
              </a:buClr>
              <a:buSzPct val="80000"/>
              <a:buFont typeface="Wingdings 3" panose="05040102010807070707" pitchFamily="18" charset="2"/>
              <a:buChar char=""/>
              <a:defRPr/>
            </a:pPr>
            <a:r>
              <a:rPr lang="en-US" sz="2000" b="1" dirty="0">
                <a:solidFill>
                  <a:schemeClr val="bg1"/>
                </a:solidFill>
              </a:rPr>
              <a:t>CAN RESULT IN PENATIES 5 – 9 BEING ISSUED </a:t>
            </a:r>
          </a:p>
          <a:p>
            <a:pPr defTabSz="457200">
              <a:lnSpc>
                <a:spcPct val="90000"/>
              </a:lnSpc>
              <a:spcBef>
                <a:spcPct val="20000"/>
              </a:spcBef>
              <a:spcAft>
                <a:spcPts val="600"/>
              </a:spcAft>
              <a:buClr>
                <a:schemeClr val="tx1"/>
              </a:buClr>
              <a:buSzPct val="80000"/>
              <a:buFont typeface="Wingdings 3" panose="05040102010807070707" pitchFamily="18" charset="2"/>
              <a:buChar char=""/>
              <a:defRPr/>
            </a:pPr>
            <a:endParaRPr lang="en-US" sz="2000" b="1" dirty="0">
              <a:solidFill>
                <a:schemeClr val="bg1"/>
              </a:solidFill>
            </a:endParaRPr>
          </a:p>
          <a:p>
            <a:pPr defTabSz="457200">
              <a:lnSpc>
                <a:spcPct val="90000"/>
              </a:lnSpc>
              <a:spcBef>
                <a:spcPct val="20000"/>
              </a:spcBef>
              <a:spcAft>
                <a:spcPts val="600"/>
              </a:spcAft>
              <a:buClr>
                <a:schemeClr val="tx1"/>
              </a:buClr>
              <a:buSzPct val="80000"/>
              <a:buFont typeface="Wingdings 3" panose="05040102010807070707" pitchFamily="18" charset="2"/>
              <a:buChar char=""/>
              <a:defRPr/>
            </a:pPr>
            <a:r>
              <a:rPr lang="en-US" sz="2000" dirty="0">
                <a:solidFill>
                  <a:schemeClr val="bg1"/>
                </a:solidFill>
              </a:rPr>
              <a:t>Penalties 5-9 by JCQ</a:t>
            </a:r>
          </a:p>
          <a:p>
            <a:pPr defTabSz="457200">
              <a:lnSpc>
                <a:spcPct val="90000"/>
              </a:lnSpc>
              <a:spcBef>
                <a:spcPct val="20000"/>
              </a:spcBef>
              <a:spcAft>
                <a:spcPts val="600"/>
              </a:spcAft>
              <a:buClr>
                <a:schemeClr val="tx1"/>
              </a:buClr>
              <a:buSzPct val="80000"/>
              <a:buFont typeface="Wingdings 3" panose="05040102010807070707" pitchFamily="18" charset="2"/>
              <a:buChar char=""/>
              <a:defRPr/>
            </a:pPr>
            <a:endParaRPr lang="en-US" sz="2000" dirty="0">
              <a:solidFill>
                <a:schemeClr val="bg1"/>
              </a:solidFill>
            </a:endParaRPr>
          </a:p>
          <a:p>
            <a:pPr defTabSz="457200">
              <a:lnSpc>
                <a:spcPct val="90000"/>
              </a:lnSpc>
              <a:spcBef>
                <a:spcPct val="20000"/>
              </a:spcBef>
              <a:spcAft>
                <a:spcPts val="600"/>
              </a:spcAft>
              <a:buClr>
                <a:schemeClr val="tx1"/>
              </a:buClr>
              <a:buSzPct val="80000"/>
              <a:buFont typeface="Wingdings 3" panose="05040102010807070707" pitchFamily="18" charset="2"/>
              <a:buChar char=""/>
              <a:defRPr/>
            </a:pPr>
            <a:r>
              <a:rPr lang="en-US" sz="2000" dirty="0">
                <a:solidFill>
                  <a:schemeClr val="bg1"/>
                </a:solidFill>
              </a:rPr>
              <a:t>5 - Disqualify the pupil from that module</a:t>
            </a:r>
          </a:p>
          <a:p>
            <a:pPr defTabSz="457200">
              <a:lnSpc>
                <a:spcPct val="90000"/>
              </a:lnSpc>
              <a:spcBef>
                <a:spcPct val="20000"/>
              </a:spcBef>
              <a:spcAft>
                <a:spcPts val="600"/>
              </a:spcAft>
              <a:buClr>
                <a:schemeClr val="tx1"/>
              </a:buClr>
              <a:buSzPct val="80000"/>
              <a:buFont typeface="Wingdings 3" panose="05040102010807070707" pitchFamily="18" charset="2"/>
              <a:buChar char=""/>
              <a:defRPr/>
            </a:pPr>
            <a:r>
              <a:rPr lang="en-US" sz="2000" dirty="0">
                <a:solidFill>
                  <a:schemeClr val="bg1"/>
                </a:solidFill>
              </a:rPr>
              <a:t>6 - Disqualify the pupil from the entire subject</a:t>
            </a:r>
          </a:p>
          <a:p>
            <a:pPr defTabSz="457200">
              <a:lnSpc>
                <a:spcPct val="90000"/>
              </a:lnSpc>
              <a:spcBef>
                <a:spcPct val="20000"/>
              </a:spcBef>
              <a:spcAft>
                <a:spcPts val="600"/>
              </a:spcAft>
              <a:buClr>
                <a:schemeClr val="tx1"/>
              </a:buClr>
              <a:buSzPct val="80000"/>
              <a:buFont typeface="Wingdings 3" panose="05040102010807070707" pitchFamily="18" charset="2"/>
              <a:buChar char=""/>
              <a:defRPr/>
            </a:pPr>
            <a:r>
              <a:rPr lang="en-US" sz="2000" dirty="0">
                <a:solidFill>
                  <a:schemeClr val="bg1"/>
                </a:solidFill>
              </a:rPr>
              <a:t>7 - Disqualify the pupil from one or more subjects</a:t>
            </a:r>
          </a:p>
          <a:p>
            <a:pPr defTabSz="457200">
              <a:lnSpc>
                <a:spcPct val="90000"/>
              </a:lnSpc>
              <a:spcBef>
                <a:spcPct val="20000"/>
              </a:spcBef>
              <a:spcAft>
                <a:spcPts val="600"/>
              </a:spcAft>
              <a:buClr>
                <a:schemeClr val="tx1"/>
              </a:buClr>
              <a:buSzPct val="80000"/>
              <a:buFont typeface="Wingdings 3" panose="05040102010807070707" pitchFamily="18" charset="2"/>
              <a:buChar char=""/>
              <a:defRPr/>
            </a:pPr>
            <a:r>
              <a:rPr lang="en-US" sz="2000" dirty="0">
                <a:solidFill>
                  <a:schemeClr val="bg1"/>
                </a:solidFill>
              </a:rPr>
              <a:t>8 - Disqualify the pupil from all qualifications – </a:t>
            </a:r>
            <a:r>
              <a:rPr lang="en-US" sz="2000" dirty="0" err="1">
                <a:solidFill>
                  <a:schemeClr val="bg1"/>
                </a:solidFill>
              </a:rPr>
              <a:t>eg</a:t>
            </a:r>
            <a:r>
              <a:rPr lang="en-US" sz="2000" dirty="0">
                <a:solidFill>
                  <a:schemeClr val="bg1"/>
                </a:solidFill>
              </a:rPr>
              <a:t> GCSE or A Level</a:t>
            </a:r>
          </a:p>
          <a:p>
            <a:pPr defTabSz="457200">
              <a:lnSpc>
                <a:spcPct val="90000"/>
              </a:lnSpc>
              <a:spcBef>
                <a:spcPct val="20000"/>
              </a:spcBef>
              <a:spcAft>
                <a:spcPts val="600"/>
              </a:spcAft>
              <a:buClr>
                <a:schemeClr val="tx1"/>
              </a:buClr>
              <a:buSzPct val="80000"/>
              <a:buFont typeface="Wingdings 3" panose="05040102010807070707" pitchFamily="18" charset="2"/>
              <a:buChar char=""/>
              <a:defRPr/>
            </a:pPr>
            <a:r>
              <a:rPr lang="en-US" sz="2000" dirty="0">
                <a:solidFill>
                  <a:schemeClr val="bg1"/>
                </a:solidFill>
              </a:rPr>
              <a:t>9 - Bar the pupil from entering ANY public exams for a set period of time</a:t>
            </a:r>
          </a:p>
        </p:txBody>
      </p:sp>
      <p:grpSp>
        <p:nvGrpSpPr>
          <p:cNvPr id="5140" name="Group 5139">
            <a:extLst>
              <a:ext uri="{FF2B5EF4-FFF2-40B4-BE49-F238E27FC236}">
                <a16:creationId xmlns:a16="http://schemas.microsoft.com/office/drawing/2014/main" id="{D8025A22-9C86-4108-A289-BD5650A8EAE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206969" y="2963333"/>
            <a:ext cx="2981858" cy="3208867"/>
            <a:chOff x="9206969" y="2963333"/>
            <a:chExt cx="2981858" cy="3208867"/>
          </a:xfrm>
        </p:grpSpPr>
        <p:cxnSp>
          <p:nvCxnSpPr>
            <p:cNvPr id="5132" name="Straight Connector 5131">
              <a:extLst>
                <a:ext uri="{FF2B5EF4-FFF2-40B4-BE49-F238E27FC236}">
                  <a16:creationId xmlns:a16="http://schemas.microsoft.com/office/drawing/2014/main" id="{59A3623F-EF59-4F0B-9030-79CB7F9950E2}"/>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1276012" y="2963333"/>
              <a:ext cx="912814" cy="912812"/>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5133" name="Straight Connector 5132">
              <a:extLst>
                <a:ext uri="{FF2B5EF4-FFF2-40B4-BE49-F238E27FC236}">
                  <a16:creationId xmlns:a16="http://schemas.microsoft.com/office/drawing/2014/main" id="{9EBD0F53-A43D-414A-8653-E9F1D3610349}"/>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9206969" y="3190344"/>
              <a:ext cx="2981857" cy="2981856"/>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5134" name="Straight Connector 5133">
              <a:extLst>
                <a:ext uri="{FF2B5EF4-FFF2-40B4-BE49-F238E27FC236}">
                  <a16:creationId xmlns:a16="http://schemas.microsoft.com/office/drawing/2014/main" id="{908661C0-6128-4F64-8EDF-2D73D5F47644}"/>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0292292" y="3285067"/>
              <a:ext cx="1896534" cy="1896533"/>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5135" name="Straight Connector 5134">
              <a:extLst>
                <a:ext uri="{FF2B5EF4-FFF2-40B4-BE49-F238E27FC236}">
                  <a16:creationId xmlns:a16="http://schemas.microsoft.com/office/drawing/2014/main" id="{C8AFEF08-AFBA-4125-B170-D3EB3E11DB64}"/>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0443103" y="3131080"/>
              <a:ext cx="1745722" cy="1745720"/>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5136" name="Straight Connector 5135">
              <a:extLst>
                <a:ext uri="{FF2B5EF4-FFF2-40B4-BE49-F238E27FC236}">
                  <a16:creationId xmlns:a16="http://schemas.microsoft.com/office/drawing/2014/main" id="{AA0E13BF-B4CA-4B20-A5DD-50ABBAEC7BBE}"/>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0918826" y="3683001"/>
              <a:ext cx="1270001" cy="1269999"/>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grpSp>
    </p:spTree>
    <p:extLst>
      <p:ext uri="{BB962C8B-B14F-4D97-AF65-F5344CB8AC3E}">
        <p14:creationId xmlns:p14="http://schemas.microsoft.com/office/powerpoint/2010/main" val="411084511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a:extLst>
              <a:ext uri="{FF2B5EF4-FFF2-40B4-BE49-F238E27FC236}">
                <a16:creationId xmlns:a16="http://schemas.microsoft.com/office/drawing/2014/main" id="{35071077-47C8-9B9D-B27C-1BF97A5C982C}"/>
              </a:ext>
            </a:extLst>
          </p:cNvPr>
          <p:cNvSpPr>
            <a:spLocks noGrp="1"/>
          </p:cNvSpPr>
          <p:nvPr>
            <p:ph type="title"/>
          </p:nvPr>
        </p:nvSpPr>
        <p:spPr bwMode="auto">
          <a:xfrm>
            <a:off x="2152650" y="377543"/>
            <a:ext cx="7886700" cy="852488"/>
          </a:xfrm>
        </p:spPr>
        <p:txBody>
          <a:bodyPr wrap="square" numCol="1" anchorCtr="0" compatLnSpc="1">
            <a:prstTxWarp prst="textNoShape">
              <a:avLst/>
            </a:prstTxWarp>
          </a:bodyPr>
          <a:lstStyle/>
          <a:p>
            <a:pPr algn="ctr">
              <a:defRPr/>
            </a:pPr>
            <a:r>
              <a:rPr lang="en-GB" altLang="en-US" b="1" dirty="0">
                <a:solidFill>
                  <a:schemeClr val="bg1"/>
                </a:solidFill>
              </a:rPr>
              <a:t>Invigilators</a:t>
            </a:r>
          </a:p>
        </p:txBody>
      </p:sp>
      <p:graphicFrame>
        <p:nvGraphicFramePr>
          <p:cNvPr id="32773" name="Content Placeholder 2">
            <a:extLst>
              <a:ext uri="{FF2B5EF4-FFF2-40B4-BE49-F238E27FC236}">
                <a16:creationId xmlns:a16="http://schemas.microsoft.com/office/drawing/2014/main" id="{C06CCAC9-84E5-C184-592A-B9DE0CDB860C}"/>
              </a:ext>
            </a:extLst>
          </p:cNvPr>
          <p:cNvGraphicFramePr>
            <a:graphicFrameLocks noGrp="1"/>
          </p:cNvGraphicFramePr>
          <p:nvPr>
            <p:ph idx="1"/>
            <p:extLst>
              <p:ext uri="{D42A27DB-BD31-4B8C-83A1-F6EECF244321}">
                <p14:modId xmlns:p14="http://schemas.microsoft.com/office/powerpoint/2010/main" val="1400465409"/>
              </p:ext>
            </p:extLst>
          </p:nvPr>
        </p:nvGraphicFramePr>
        <p:xfrm>
          <a:off x="258259" y="1600201"/>
          <a:ext cx="11835417" cy="315582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TextBox 2">
            <a:extLst>
              <a:ext uri="{FF2B5EF4-FFF2-40B4-BE49-F238E27FC236}">
                <a16:creationId xmlns:a16="http://schemas.microsoft.com/office/drawing/2014/main" id="{F9C2B0DD-925F-C516-47AE-B247E3C514E8}"/>
              </a:ext>
            </a:extLst>
          </p:cNvPr>
          <p:cNvSpPr txBox="1"/>
          <p:nvPr/>
        </p:nvSpPr>
        <p:spPr>
          <a:xfrm>
            <a:off x="2613803" y="4915616"/>
            <a:ext cx="6837872" cy="1477328"/>
          </a:xfrm>
          <a:prstGeom prst="rect">
            <a:avLst/>
          </a:prstGeom>
          <a:noFill/>
        </p:spPr>
        <p:txBody>
          <a:bodyPr wrap="square" rtlCol="0">
            <a:spAutoFit/>
          </a:bodyPr>
          <a:lstStyle/>
          <a:p>
            <a:pPr marL="0" indent="0" algn="ctr">
              <a:buNone/>
            </a:pPr>
            <a:r>
              <a:rPr lang="en-GB" altLang="en-US" sz="3600" b="1" dirty="0">
                <a:solidFill>
                  <a:schemeClr val="bg1"/>
                </a:solidFill>
              </a:rPr>
              <a:t>BUT</a:t>
            </a:r>
            <a:endParaRPr lang="en-GB" altLang="en-US" sz="2400" b="1" dirty="0">
              <a:solidFill>
                <a:schemeClr val="bg1"/>
              </a:solidFill>
            </a:endParaRPr>
          </a:p>
          <a:p>
            <a:pPr marL="0" indent="0" algn="ctr">
              <a:buNone/>
            </a:pPr>
            <a:r>
              <a:rPr lang="en-GB" altLang="en-US" sz="1800" b="1" dirty="0">
                <a:solidFill>
                  <a:schemeClr val="bg1"/>
                </a:solidFill>
              </a:rPr>
              <a:t>It is also your responsibility to make sure you have the correct paper, tier and are given the correct allocated time for your exam, especially if you are entitled to extra time.</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9" name="Content Placeholder 2">
            <a:extLst>
              <a:ext uri="{FF2B5EF4-FFF2-40B4-BE49-F238E27FC236}">
                <a16:creationId xmlns:a16="http://schemas.microsoft.com/office/drawing/2014/main" id="{FC1E671F-C9E2-AE4A-2CC8-325EC98D88E3}"/>
              </a:ext>
            </a:extLst>
          </p:cNvPr>
          <p:cNvGraphicFramePr>
            <a:graphicFrameLocks noGrp="1"/>
          </p:cNvGraphicFramePr>
          <p:nvPr>
            <p:ph idx="1"/>
            <p:extLst>
              <p:ext uri="{D42A27DB-BD31-4B8C-83A1-F6EECF244321}">
                <p14:modId xmlns:p14="http://schemas.microsoft.com/office/powerpoint/2010/main" val="1754503762"/>
              </p:ext>
            </p:extLst>
          </p:nvPr>
        </p:nvGraphicFramePr>
        <p:xfrm>
          <a:off x="364664" y="513736"/>
          <a:ext cx="11324303" cy="584680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85326858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gradFill rotWithShape="1">
          <a:gsLst>
            <a:gs pos="10000">
              <a:schemeClr val="bg2">
                <a:tint val="97000"/>
                <a:hueMod val="92000"/>
                <a:satMod val="169000"/>
                <a:lumMod val="164000"/>
              </a:schemeClr>
            </a:gs>
            <a:gs pos="100000">
              <a:schemeClr val="bg2">
                <a:shade val="96000"/>
                <a:satMod val="120000"/>
                <a:lumMod val="90000"/>
              </a:schemeClr>
            </a:gs>
          </a:gsLst>
          <a:lin ang="6120000" scaled="1"/>
        </a:gradFill>
        <a:effectLst/>
      </p:bgPr>
    </p:bg>
    <p:spTree>
      <p:nvGrpSpPr>
        <p:cNvPr id="1" name=""/>
        <p:cNvGrpSpPr/>
        <p:nvPr/>
      </p:nvGrpSpPr>
      <p:grpSpPr>
        <a:xfrm>
          <a:off x="0" y="0"/>
          <a:ext cx="0" cy="0"/>
          <a:chOff x="0" y="0"/>
          <a:chExt cx="0" cy="0"/>
        </a:xfrm>
      </p:grpSpPr>
      <p:sp useBgFill="1">
        <p:nvSpPr>
          <p:cNvPr id="22" name="Rectangle 21">
            <a:extLst>
              <a:ext uri="{FF2B5EF4-FFF2-40B4-BE49-F238E27FC236}">
                <a16:creationId xmlns:a16="http://schemas.microsoft.com/office/drawing/2014/main" id="{9ACA6826-032C-4799-B079-15DB2A6CBD9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F9067FE7-9D3D-39D1-B3C8-31CA04F5BA43}"/>
              </a:ext>
            </a:extLst>
          </p:cNvPr>
          <p:cNvSpPr>
            <a:spLocks noGrp="1"/>
          </p:cNvSpPr>
          <p:nvPr>
            <p:ph idx="1"/>
          </p:nvPr>
        </p:nvSpPr>
        <p:spPr>
          <a:xfrm>
            <a:off x="446350" y="1232037"/>
            <a:ext cx="7201259" cy="3615267"/>
          </a:xfrm>
        </p:spPr>
        <p:txBody>
          <a:bodyPr>
            <a:noAutofit/>
          </a:bodyPr>
          <a:lstStyle/>
          <a:p>
            <a:pPr marL="0" indent="0">
              <a:lnSpc>
                <a:spcPct val="90000"/>
              </a:lnSpc>
              <a:buNone/>
            </a:pPr>
            <a:r>
              <a:rPr lang="en-US" sz="2400" b="1" dirty="0">
                <a:solidFill>
                  <a:schemeClr val="bg1"/>
                </a:solidFill>
                <a:ea typeface="+mn-lt"/>
                <a:cs typeface="+mn-lt"/>
              </a:rPr>
              <a:t>SITTING YOUR EXAM</a:t>
            </a:r>
            <a:r>
              <a:rPr lang="en-US" sz="2400" dirty="0">
                <a:solidFill>
                  <a:schemeClr val="bg1"/>
                </a:solidFill>
                <a:ea typeface="+mn-lt"/>
                <a:cs typeface="+mn-lt"/>
              </a:rPr>
              <a:t> </a:t>
            </a:r>
            <a:endParaRPr lang="en-US" sz="2400" dirty="0">
              <a:solidFill>
                <a:schemeClr val="bg1"/>
              </a:solidFill>
            </a:endParaRPr>
          </a:p>
          <a:p>
            <a:pPr>
              <a:lnSpc>
                <a:spcPct val="90000"/>
              </a:lnSpc>
              <a:buFont typeface="Wingdings" panose="05000000000000000000" pitchFamily="2" charset="2"/>
              <a:buChar char="Ø"/>
            </a:pPr>
            <a:endParaRPr lang="en-US" dirty="0">
              <a:solidFill>
                <a:schemeClr val="bg1"/>
              </a:solidFill>
              <a:ea typeface="+mn-lt"/>
              <a:cs typeface="+mn-lt"/>
            </a:endParaRPr>
          </a:p>
          <a:p>
            <a:pPr>
              <a:lnSpc>
                <a:spcPct val="90000"/>
              </a:lnSpc>
              <a:buFont typeface="Wingdings" panose="05000000000000000000" pitchFamily="2" charset="2"/>
              <a:buChar char="Ø"/>
            </a:pPr>
            <a:r>
              <a:rPr lang="en-US" dirty="0">
                <a:solidFill>
                  <a:schemeClr val="bg1"/>
                </a:solidFill>
                <a:ea typeface="+mn-lt"/>
                <a:cs typeface="+mn-lt"/>
              </a:rPr>
              <a:t>Tell the invigilator at once if;</a:t>
            </a:r>
          </a:p>
          <a:p>
            <a:pPr lvl="1">
              <a:lnSpc>
                <a:spcPct val="90000"/>
              </a:lnSpc>
            </a:pPr>
            <a:r>
              <a:rPr lang="en-US" sz="2000" dirty="0">
                <a:solidFill>
                  <a:schemeClr val="bg1"/>
                </a:solidFill>
                <a:ea typeface="+mn-lt"/>
                <a:cs typeface="+mn-lt"/>
              </a:rPr>
              <a:t>You think you have not been given the correct paper or resources for that paper.</a:t>
            </a:r>
          </a:p>
          <a:p>
            <a:pPr lvl="1">
              <a:lnSpc>
                <a:spcPct val="90000"/>
              </a:lnSpc>
            </a:pPr>
            <a:r>
              <a:rPr lang="en-US" sz="2000" dirty="0">
                <a:solidFill>
                  <a:schemeClr val="bg1"/>
                </a:solidFill>
                <a:ea typeface="+mn-lt"/>
                <a:cs typeface="+mn-lt"/>
              </a:rPr>
              <a:t>The question paper is incomplete or badly printed. </a:t>
            </a:r>
          </a:p>
          <a:p>
            <a:pPr lvl="1">
              <a:lnSpc>
                <a:spcPct val="90000"/>
              </a:lnSpc>
            </a:pPr>
            <a:r>
              <a:rPr lang="en-US" sz="2000" dirty="0">
                <a:solidFill>
                  <a:schemeClr val="bg1"/>
                </a:solidFill>
                <a:ea typeface="+mn-lt"/>
                <a:cs typeface="+mn-lt"/>
              </a:rPr>
              <a:t>You think the timing of your exam is wrong.</a:t>
            </a:r>
          </a:p>
          <a:p>
            <a:pPr lvl="1">
              <a:lnSpc>
                <a:spcPct val="90000"/>
              </a:lnSpc>
            </a:pPr>
            <a:endParaRPr lang="en-US" sz="2000" dirty="0">
              <a:solidFill>
                <a:schemeClr val="bg1"/>
              </a:solidFill>
              <a:ea typeface="+mn-lt"/>
              <a:cs typeface="+mn-lt"/>
            </a:endParaRPr>
          </a:p>
          <a:p>
            <a:pPr>
              <a:lnSpc>
                <a:spcPct val="90000"/>
              </a:lnSpc>
              <a:buFont typeface="Wingdings" panose="05000000000000000000" pitchFamily="2" charset="2"/>
              <a:buChar char="Ø"/>
            </a:pPr>
            <a:r>
              <a:rPr lang="en-US" dirty="0">
                <a:solidFill>
                  <a:schemeClr val="bg1"/>
                </a:solidFill>
                <a:ea typeface="+mn-lt"/>
                <a:cs typeface="+mn-lt"/>
              </a:rPr>
              <a:t>Read the instructions on the front of your question paper carefully and follow these instructions. </a:t>
            </a:r>
          </a:p>
          <a:p>
            <a:pPr>
              <a:lnSpc>
                <a:spcPct val="90000"/>
              </a:lnSpc>
              <a:buFont typeface="Wingdings" panose="05000000000000000000" pitchFamily="2" charset="2"/>
              <a:buChar char="Ø"/>
            </a:pPr>
            <a:endParaRPr lang="en-US" dirty="0">
              <a:solidFill>
                <a:schemeClr val="bg1"/>
              </a:solidFill>
              <a:ea typeface="+mn-lt"/>
              <a:cs typeface="+mn-lt"/>
            </a:endParaRPr>
          </a:p>
          <a:p>
            <a:pPr>
              <a:lnSpc>
                <a:spcPct val="90000"/>
              </a:lnSpc>
              <a:buFont typeface="Wingdings" panose="05000000000000000000" pitchFamily="2" charset="2"/>
              <a:buChar char="Ø"/>
            </a:pPr>
            <a:r>
              <a:rPr lang="en-US" dirty="0">
                <a:solidFill>
                  <a:schemeClr val="bg1"/>
                </a:solidFill>
                <a:ea typeface="+mn-lt"/>
                <a:cs typeface="+mn-lt"/>
              </a:rPr>
              <a:t>Fill in the details carefully on the front of your exam paper and make sure you fill in your details on any additional paper used.</a:t>
            </a:r>
            <a:endParaRPr lang="en-US" dirty="0">
              <a:solidFill>
                <a:schemeClr val="bg1"/>
              </a:solidFill>
            </a:endParaRPr>
          </a:p>
        </p:txBody>
      </p:sp>
      <p:pic>
        <p:nvPicPr>
          <p:cNvPr id="7" name="Graphic 6" descr="Document">
            <a:extLst>
              <a:ext uri="{FF2B5EF4-FFF2-40B4-BE49-F238E27FC236}">
                <a16:creationId xmlns:a16="http://schemas.microsoft.com/office/drawing/2014/main" id="{CE967061-42C5-43A7-5661-7FE8EDBD83B7}"/>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885471" y="1207277"/>
            <a:ext cx="4365931" cy="4365931"/>
          </a:xfrm>
          <a:prstGeom prst="rect">
            <a:avLst/>
          </a:prstGeom>
          <a:effectLst>
            <a:innerShdw blurRad="57150" dist="38100" dir="14460000">
              <a:prstClr val="black">
                <a:alpha val="70000"/>
              </a:prstClr>
            </a:innerShdw>
          </a:effectLst>
        </p:spPr>
      </p:pic>
      <p:grpSp>
        <p:nvGrpSpPr>
          <p:cNvPr id="24" name="Group 23">
            <a:extLst>
              <a:ext uri="{FF2B5EF4-FFF2-40B4-BE49-F238E27FC236}">
                <a16:creationId xmlns:a16="http://schemas.microsoft.com/office/drawing/2014/main" id="{DD58A807-BD0E-4B1D-A523-2F20E7FE269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206969" y="2933837"/>
            <a:ext cx="2981858" cy="3208867"/>
            <a:chOff x="9206969" y="2963333"/>
            <a:chExt cx="2981858" cy="3208867"/>
          </a:xfrm>
        </p:grpSpPr>
        <p:cxnSp>
          <p:nvCxnSpPr>
            <p:cNvPr id="25" name="Straight Connector 24">
              <a:extLst>
                <a:ext uri="{FF2B5EF4-FFF2-40B4-BE49-F238E27FC236}">
                  <a16:creationId xmlns:a16="http://schemas.microsoft.com/office/drawing/2014/main" id="{AC82FD88-0436-4D5C-B5A2-7B90191949E1}"/>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1276012" y="2963333"/>
              <a:ext cx="912814" cy="912812"/>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6" name="Straight Connector 25">
              <a:extLst>
                <a:ext uri="{FF2B5EF4-FFF2-40B4-BE49-F238E27FC236}">
                  <a16:creationId xmlns:a16="http://schemas.microsoft.com/office/drawing/2014/main" id="{E2706DBD-9DBD-49D6-80EB-C896096D2F0B}"/>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9206969" y="3190344"/>
              <a:ext cx="2981857" cy="2981856"/>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7" name="Straight Connector 26">
              <a:extLst>
                <a:ext uri="{FF2B5EF4-FFF2-40B4-BE49-F238E27FC236}">
                  <a16:creationId xmlns:a16="http://schemas.microsoft.com/office/drawing/2014/main" id="{251C7442-3F0F-49E3-9389-D6B4BAE14A89}"/>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0292292" y="3285067"/>
              <a:ext cx="1896534" cy="1896533"/>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8" name="Straight Connector 27">
              <a:extLst>
                <a:ext uri="{FF2B5EF4-FFF2-40B4-BE49-F238E27FC236}">
                  <a16:creationId xmlns:a16="http://schemas.microsoft.com/office/drawing/2014/main" id="{BA614368-43A5-4794-BA71-09F8585F9FC2}"/>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0443103" y="3131080"/>
              <a:ext cx="1745722" cy="1745720"/>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9" name="Straight Connector 28">
              <a:extLst>
                <a:ext uri="{FF2B5EF4-FFF2-40B4-BE49-F238E27FC236}">
                  <a16:creationId xmlns:a16="http://schemas.microsoft.com/office/drawing/2014/main" id="{3F42B96B-0C70-40CB-A027-175F2A16571A}"/>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0918826" y="3683001"/>
              <a:ext cx="1270001" cy="1269999"/>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grpSp>
    </p:spTree>
    <p:extLst>
      <p:ext uri="{BB962C8B-B14F-4D97-AF65-F5344CB8AC3E}">
        <p14:creationId xmlns:p14="http://schemas.microsoft.com/office/powerpoint/2010/main" val="54057466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9067FE7-9D3D-39D1-B3C8-31CA04F5BA43}"/>
              </a:ext>
            </a:extLst>
          </p:cNvPr>
          <p:cNvSpPr>
            <a:spLocks noGrp="1"/>
          </p:cNvSpPr>
          <p:nvPr>
            <p:ph idx="1"/>
          </p:nvPr>
        </p:nvSpPr>
        <p:spPr>
          <a:xfrm>
            <a:off x="364664" y="513736"/>
            <a:ext cx="11324303" cy="3615267"/>
          </a:xfrm>
        </p:spPr>
        <p:txBody>
          <a:bodyPr>
            <a:normAutofit fontScale="92500" lnSpcReduction="20000"/>
          </a:bodyPr>
          <a:lstStyle/>
          <a:p>
            <a:pPr marL="0" indent="0">
              <a:buNone/>
            </a:pPr>
            <a:r>
              <a:rPr lang="en-US" sz="2800" b="1" dirty="0">
                <a:solidFill>
                  <a:schemeClr val="bg1"/>
                </a:solidFill>
                <a:ea typeface="+mn-lt"/>
                <a:cs typeface="+mn-lt"/>
              </a:rPr>
              <a:t>DURING YOUR EXAM</a:t>
            </a:r>
            <a:r>
              <a:rPr lang="en-US" sz="2800" dirty="0">
                <a:solidFill>
                  <a:schemeClr val="bg1"/>
                </a:solidFill>
                <a:ea typeface="+mn-lt"/>
                <a:cs typeface="+mn-lt"/>
              </a:rPr>
              <a:t> </a:t>
            </a:r>
            <a:endParaRPr lang="en-US" sz="2400" dirty="0">
              <a:solidFill>
                <a:schemeClr val="bg1"/>
              </a:solidFill>
            </a:endParaRPr>
          </a:p>
          <a:p>
            <a:endParaRPr lang="en-US" sz="2400" dirty="0">
              <a:solidFill>
                <a:schemeClr val="bg1"/>
              </a:solidFill>
              <a:ea typeface="+mn-lt"/>
              <a:cs typeface="+mn-lt"/>
            </a:endParaRPr>
          </a:p>
          <a:p>
            <a:r>
              <a:rPr lang="en-US" sz="2400" dirty="0">
                <a:solidFill>
                  <a:schemeClr val="bg1"/>
                </a:solidFill>
                <a:ea typeface="+mn-lt"/>
                <a:cs typeface="+mn-lt"/>
              </a:rPr>
              <a:t>Remember to write your answers in the designated sections of the booklet, including rough work and put your pen through any rough work when finished.</a:t>
            </a:r>
          </a:p>
          <a:p>
            <a:endParaRPr lang="en-US" sz="2400" dirty="0">
              <a:solidFill>
                <a:schemeClr val="bg1"/>
              </a:solidFill>
              <a:ea typeface="+mn-lt"/>
              <a:cs typeface="+mn-lt"/>
            </a:endParaRPr>
          </a:p>
          <a:p>
            <a:r>
              <a:rPr lang="en-US" sz="2400" dirty="0">
                <a:solidFill>
                  <a:schemeClr val="bg1"/>
                </a:solidFill>
                <a:ea typeface="+mn-lt"/>
                <a:cs typeface="+mn-lt"/>
              </a:rPr>
              <a:t>Always put your hand up to speak to the invigilator if you need assistance or have any concerns about your paper.</a:t>
            </a:r>
          </a:p>
          <a:p>
            <a:endParaRPr lang="en-US" sz="2400" dirty="0">
              <a:solidFill>
                <a:schemeClr val="bg1"/>
              </a:solidFill>
              <a:ea typeface="+mn-lt"/>
              <a:cs typeface="+mn-lt"/>
            </a:endParaRPr>
          </a:p>
          <a:p>
            <a:r>
              <a:rPr lang="en-US" sz="2400" dirty="0">
                <a:solidFill>
                  <a:schemeClr val="bg1"/>
                </a:solidFill>
                <a:ea typeface="+mn-lt"/>
                <a:cs typeface="+mn-lt"/>
              </a:rPr>
              <a:t>You must not ask for, and will not be given, any explanation of a question </a:t>
            </a:r>
          </a:p>
        </p:txBody>
      </p:sp>
    </p:spTree>
    <p:extLst>
      <p:ext uri="{BB962C8B-B14F-4D97-AF65-F5344CB8AC3E}">
        <p14:creationId xmlns:p14="http://schemas.microsoft.com/office/powerpoint/2010/main" val="231996942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gradFill rotWithShape="1">
          <a:gsLst>
            <a:gs pos="10000">
              <a:schemeClr val="bg2">
                <a:tint val="97000"/>
                <a:hueMod val="92000"/>
                <a:satMod val="169000"/>
                <a:lumMod val="164000"/>
              </a:schemeClr>
            </a:gs>
            <a:gs pos="100000">
              <a:schemeClr val="bg2">
                <a:shade val="96000"/>
                <a:satMod val="120000"/>
                <a:lumMod val="90000"/>
              </a:schemeClr>
            </a:gs>
          </a:gsLst>
          <a:lin ang="6120000" scaled="1"/>
        </a:gradFill>
        <a:effectLst/>
      </p:bgPr>
    </p:bg>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B455B88A-C127-47B3-B317-724BD4EAAD0E}"/>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206969" y="2963333"/>
            <a:ext cx="2981858" cy="3208867"/>
            <a:chOff x="9206969" y="2963333"/>
            <a:chExt cx="2981858" cy="3208867"/>
          </a:xfrm>
        </p:grpSpPr>
        <p:cxnSp>
          <p:nvCxnSpPr>
            <p:cNvPr id="11" name="Straight Connector 10">
              <a:extLst>
                <a:ext uri="{FF2B5EF4-FFF2-40B4-BE49-F238E27FC236}">
                  <a16:creationId xmlns:a16="http://schemas.microsoft.com/office/drawing/2014/main" id="{3F07A923-368D-45E6-AACC-9ECE4057AAC4}"/>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1276012" y="2963333"/>
              <a:ext cx="912814" cy="912812"/>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2" name="Straight Connector 11">
              <a:extLst>
                <a:ext uri="{FF2B5EF4-FFF2-40B4-BE49-F238E27FC236}">
                  <a16:creationId xmlns:a16="http://schemas.microsoft.com/office/drawing/2014/main" id="{3FE16B44-FE3C-4330-AF20-E869FC7B78A2}"/>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9206969" y="3190344"/>
              <a:ext cx="2981857" cy="2981856"/>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3" name="Straight Connector 12">
              <a:extLst>
                <a:ext uri="{FF2B5EF4-FFF2-40B4-BE49-F238E27FC236}">
                  <a16:creationId xmlns:a16="http://schemas.microsoft.com/office/drawing/2014/main" id="{81CB6733-6A12-4A1C-87C3-B676FB381DBA}"/>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0292292" y="3285067"/>
              <a:ext cx="1896534" cy="1896533"/>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4" name="Straight Connector 13">
              <a:extLst>
                <a:ext uri="{FF2B5EF4-FFF2-40B4-BE49-F238E27FC236}">
                  <a16:creationId xmlns:a16="http://schemas.microsoft.com/office/drawing/2014/main" id="{A754CCFD-DC5E-453F-B95A-F045ED9B290B}"/>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0443103" y="3131080"/>
              <a:ext cx="1745722" cy="1745720"/>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5" name="Straight Connector 14">
              <a:extLst>
                <a:ext uri="{FF2B5EF4-FFF2-40B4-BE49-F238E27FC236}">
                  <a16:creationId xmlns:a16="http://schemas.microsoft.com/office/drawing/2014/main" id="{AE826A39-89EA-44EA-ABC5-F44693492176}"/>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0918826" y="3683001"/>
              <a:ext cx="1270001" cy="1269999"/>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grpSp>
      <p:sp>
        <p:nvSpPr>
          <p:cNvPr id="4" name="Title 1">
            <a:extLst>
              <a:ext uri="{FF2B5EF4-FFF2-40B4-BE49-F238E27FC236}">
                <a16:creationId xmlns:a16="http://schemas.microsoft.com/office/drawing/2014/main" id="{98EEE460-D987-6B49-2A48-26C9A54296C4}"/>
              </a:ext>
            </a:extLst>
          </p:cNvPr>
          <p:cNvSpPr txBox="1">
            <a:spLocks/>
          </p:cNvSpPr>
          <p:nvPr/>
        </p:nvSpPr>
        <p:spPr>
          <a:xfrm>
            <a:off x="1488370" y="255059"/>
            <a:ext cx="8534400" cy="1507067"/>
          </a:xfrm>
          <a:prstGeom prst="rect">
            <a:avLst/>
          </a:prstGeom>
        </p:spPr>
        <p:txBody>
          <a:bodyPr vert="horz" lIns="91440" tIns="45720" rIns="91440" bIns="45720" rtlCol="0" anchor="ctr">
            <a:normAutofit/>
          </a:bodyPr>
          <a:lst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spcAft>
                <a:spcPts val="600"/>
              </a:spcAft>
              <a:defRPr/>
            </a:pPr>
            <a:r>
              <a:rPr lang="en-US" b="1" kern="1200" cap="all" dirty="0">
                <a:ln w="3175" cmpd="sng">
                  <a:noFill/>
                </a:ln>
                <a:solidFill>
                  <a:schemeClr val="bg1"/>
                </a:solidFill>
                <a:effectLst/>
                <a:latin typeface="Calibri" panose="020F0502020204030204" pitchFamily="34" charset="0"/>
                <a:cs typeface="Calibri" panose="020F0502020204030204" pitchFamily="34" charset="0"/>
              </a:rPr>
              <a:t>JCQ</a:t>
            </a:r>
          </a:p>
          <a:p>
            <a:pPr algn="ctr">
              <a:spcAft>
                <a:spcPts val="600"/>
              </a:spcAft>
              <a:defRPr/>
            </a:pPr>
            <a:r>
              <a:rPr lang="en-US" b="1" kern="1200" cap="all" dirty="0">
                <a:ln w="3175" cmpd="sng">
                  <a:noFill/>
                </a:ln>
                <a:solidFill>
                  <a:schemeClr val="bg1"/>
                </a:solidFill>
                <a:effectLst/>
                <a:latin typeface="Calibri" panose="020F0502020204030204" pitchFamily="34" charset="0"/>
                <a:cs typeface="Calibri" panose="020F0502020204030204" pitchFamily="34" charset="0"/>
              </a:rPr>
              <a:t>JOINT COUNCIL FOR QUALIFICATIONS</a:t>
            </a:r>
          </a:p>
        </p:txBody>
      </p:sp>
      <p:sp>
        <p:nvSpPr>
          <p:cNvPr id="3" name="TextBox 2">
            <a:extLst>
              <a:ext uri="{FF2B5EF4-FFF2-40B4-BE49-F238E27FC236}">
                <a16:creationId xmlns:a16="http://schemas.microsoft.com/office/drawing/2014/main" id="{A8ADEB07-7F30-0E2E-B620-CFBA72B86915}"/>
              </a:ext>
            </a:extLst>
          </p:cNvPr>
          <p:cNvSpPr txBox="1"/>
          <p:nvPr/>
        </p:nvSpPr>
        <p:spPr>
          <a:xfrm>
            <a:off x="405523" y="2184179"/>
            <a:ext cx="11053314" cy="1277273"/>
          </a:xfrm>
          <a:prstGeom prst="rect">
            <a:avLst/>
          </a:prstGeom>
          <a:noFill/>
        </p:spPr>
        <p:txBody>
          <a:bodyPr wrap="square" rtlCol="0">
            <a:spAutoFit/>
          </a:bodyPr>
          <a:lstStyle/>
          <a:p>
            <a:pPr algn="ctr">
              <a:spcAft>
                <a:spcPts val="600"/>
              </a:spcAft>
            </a:pPr>
            <a:r>
              <a:rPr lang="en-GB" sz="2400" dirty="0">
                <a:solidFill>
                  <a:schemeClr val="bg1"/>
                </a:solidFill>
                <a:latin typeface="Calibri" panose="020F0502020204030204" pitchFamily="34" charset="0"/>
                <a:cs typeface="Calibri" panose="020F0502020204030204" pitchFamily="34" charset="0"/>
              </a:rPr>
              <a:t>JCQ </a:t>
            </a:r>
            <a:r>
              <a:rPr lang="en-GB" sz="2400" dirty="0">
                <a:solidFill>
                  <a:srgbClr val="040C28"/>
                </a:solidFill>
                <a:latin typeface="Calibri" panose="020F0502020204030204" pitchFamily="34" charset="0"/>
                <a:cs typeface="Calibri" panose="020F0502020204030204" pitchFamily="34" charset="0"/>
              </a:rPr>
              <a:t>provides a single voice</a:t>
            </a:r>
            <a:r>
              <a:rPr lang="en-GB" sz="2400" b="1" dirty="0">
                <a:solidFill>
                  <a:schemeClr val="tx2">
                    <a:lumMod val="75000"/>
                  </a:schemeClr>
                </a:solidFill>
                <a:latin typeface="Calibri" panose="020F0502020204030204" pitchFamily="34" charset="0"/>
                <a:cs typeface="Calibri" panose="020F0502020204030204" pitchFamily="34" charset="0"/>
              </a:rPr>
              <a:t> </a:t>
            </a:r>
            <a:r>
              <a:rPr lang="en-GB" sz="2400" dirty="0">
                <a:solidFill>
                  <a:srgbClr val="040C28"/>
                </a:solidFill>
                <a:latin typeface="Calibri" panose="020F0502020204030204" pitchFamily="34" charset="0"/>
                <a:cs typeface="Calibri" panose="020F0502020204030204" pitchFamily="34" charset="0"/>
              </a:rPr>
              <a:t>on issues of examination administration including rules and </a:t>
            </a:r>
            <a:r>
              <a:rPr lang="en-GB" sz="2400" dirty="0">
                <a:solidFill>
                  <a:schemeClr val="bg1"/>
                </a:solidFill>
                <a:latin typeface="Calibri" panose="020F0502020204030204" pitchFamily="34" charset="0"/>
                <a:cs typeface="Calibri" panose="020F0502020204030204" pitchFamily="34" charset="0"/>
              </a:rPr>
              <a:t>regulations which pupils must adhere to when undertaking all external qualifications. </a:t>
            </a:r>
          </a:p>
          <a:p>
            <a:pPr algn="ctr">
              <a:spcAft>
                <a:spcPts val="600"/>
              </a:spcAft>
            </a:pPr>
            <a:r>
              <a:rPr lang="en-GB" sz="2400" dirty="0">
                <a:solidFill>
                  <a:schemeClr val="bg1"/>
                </a:solidFill>
                <a:latin typeface="Calibri" panose="020F0502020204030204" pitchFamily="34" charset="0"/>
                <a:cs typeface="Calibri" panose="020F0502020204030204" pitchFamily="34" charset="0"/>
              </a:rPr>
              <a:t>These qualifications include GCSEs, A levels, BTECs and vocational qualifications. </a:t>
            </a:r>
            <a:endParaRPr lang="en-GB" sz="2400" dirty="0">
              <a:solidFill>
                <a:schemeClr val="bg1"/>
              </a:solidFill>
            </a:endParaRPr>
          </a:p>
        </p:txBody>
      </p:sp>
      <p:graphicFrame>
        <p:nvGraphicFramePr>
          <p:cNvPr id="6" name="Content Placeholder 2">
            <a:extLst>
              <a:ext uri="{FF2B5EF4-FFF2-40B4-BE49-F238E27FC236}">
                <a16:creationId xmlns:a16="http://schemas.microsoft.com/office/drawing/2014/main" id="{0F75BD84-998C-233B-28D7-B05D47827F7E}"/>
              </a:ext>
            </a:extLst>
          </p:cNvPr>
          <p:cNvGraphicFramePr/>
          <p:nvPr>
            <p:extLst>
              <p:ext uri="{D42A27DB-BD31-4B8C-83A1-F6EECF244321}">
                <p14:modId xmlns:p14="http://schemas.microsoft.com/office/powerpoint/2010/main" val="2806248659"/>
              </p:ext>
            </p:extLst>
          </p:nvPr>
        </p:nvGraphicFramePr>
        <p:xfrm>
          <a:off x="420160" y="2963333"/>
          <a:ext cx="10820399" cy="36147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81063306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Diagram 2">
            <a:extLst>
              <a:ext uri="{FF2B5EF4-FFF2-40B4-BE49-F238E27FC236}">
                <a16:creationId xmlns:a16="http://schemas.microsoft.com/office/drawing/2014/main" id="{FEE84F96-91C3-4016-B2A9-F7450D01636E}"/>
              </a:ext>
            </a:extLst>
          </p:cNvPr>
          <p:cNvGraphicFramePr/>
          <p:nvPr>
            <p:extLst>
              <p:ext uri="{D42A27DB-BD31-4B8C-83A1-F6EECF244321}">
                <p14:modId xmlns:p14="http://schemas.microsoft.com/office/powerpoint/2010/main" val="432749791"/>
              </p:ext>
            </p:extLst>
          </p:nvPr>
        </p:nvGraphicFramePr>
        <p:xfrm>
          <a:off x="3023870" y="132273"/>
          <a:ext cx="6144260" cy="670559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9" name="Rectangle 3078">
            <a:extLst>
              <a:ext uri="{FF2B5EF4-FFF2-40B4-BE49-F238E27FC236}">
                <a16:creationId xmlns:a16="http://schemas.microsoft.com/office/drawing/2014/main" id="{7E89D346-FD24-4FBA-A956-3200CC1759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2">
            <a:schemeClr val="dk2"/>
          </a:fillRef>
          <a:effectRef idx="0">
            <a:schemeClr val="accent1"/>
          </a:effectRef>
          <a:fontRef idx="minor">
            <a:schemeClr val="lt1"/>
          </a:fontRef>
        </p:style>
        <p:txBody>
          <a:bodyPr rtlCol="0" anchor="ctr"/>
          <a:lstStyle/>
          <a:p>
            <a:pPr algn="ctr"/>
            <a:endParaRPr lang="en-US"/>
          </a:p>
        </p:txBody>
      </p:sp>
      <p:sp useBgFill="1">
        <p:nvSpPr>
          <p:cNvPr id="3081" name="Snip Diagonal Corner Rectangle 18">
            <a:extLst>
              <a:ext uri="{FF2B5EF4-FFF2-40B4-BE49-F238E27FC236}">
                <a16:creationId xmlns:a16="http://schemas.microsoft.com/office/drawing/2014/main" id="{9F1E6C01-CE56-48FB-B0C1-482CC243DC7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34000" y="620722"/>
            <a:ext cx="5136155" cy="5286838"/>
          </a:xfrm>
          <a:prstGeom prst="snip2DiagRect">
            <a:avLst>
              <a:gd name="adj1" fmla="val 11486"/>
              <a:gd name="adj2" fmla="val 0"/>
            </a:avLst>
          </a:prstGeom>
          <a:ln>
            <a:noFill/>
          </a:ln>
          <a:effectLst>
            <a:innerShdw blurRad="57150" dist="38100" dir="14460000">
              <a:prstClr val="black">
                <a:alpha val="7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074" name="Picture 2" descr="Toilet Icon Vector Art, Icons, and Graphics for Free Download">
            <a:extLst>
              <a:ext uri="{FF2B5EF4-FFF2-40B4-BE49-F238E27FC236}">
                <a16:creationId xmlns:a16="http://schemas.microsoft.com/office/drawing/2014/main" id="{54D19541-9B65-ECF3-CAAD-45789696B104}"/>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124573" y="1186637"/>
            <a:ext cx="4155008" cy="4155008"/>
          </a:xfrm>
          <a:prstGeom prst="rect">
            <a:avLst/>
          </a:prstGeom>
          <a:noFill/>
          <a:extLst>
            <a:ext uri="{909E8E84-426E-40DD-AFC4-6F175D3DCCD1}">
              <a14:hiddenFill xmlns:a14="http://schemas.microsoft.com/office/drawing/2010/main">
                <a:solidFill>
                  <a:srgbClr val="FFFFFF"/>
                </a:solidFill>
              </a14:hiddenFill>
            </a:ext>
          </a:extLst>
        </p:spPr>
      </p:pic>
      <p:sp>
        <p:nvSpPr>
          <p:cNvPr id="27" name="Content Placeholder 2">
            <a:extLst>
              <a:ext uri="{FF2B5EF4-FFF2-40B4-BE49-F238E27FC236}">
                <a16:creationId xmlns:a16="http://schemas.microsoft.com/office/drawing/2014/main" id="{F9067FE7-9D3D-39D1-B3C8-31CA04F5BA43}"/>
              </a:ext>
            </a:extLst>
          </p:cNvPr>
          <p:cNvSpPr>
            <a:spLocks noGrp="1"/>
          </p:cNvSpPr>
          <p:nvPr>
            <p:ph idx="1"/>
          </p:nvPr>
        </p:nvSpPr>
        <p:spPr>
          <a:xfrm>
            <a:off x="6254481" y="1566333"/>
            <a:ext cx="4819653" cy="3615267"/>
          </a:xfrm>
        </p:spPr>
        <p:txBody>
          <a:bodyPr>
            <a:noAutofit/>
          </a:bodyPr>
          <a:lstStyle/>
          <a:p>
            <a:pPr marL="0" indent="0">
              <a:lnSpc>
                <a:spcPct val="90000"/>
              </a:lnSpc>
              <a:buNone/>
            </a:pPr>
            <a:r>
              <a:rPr lang="en-US" sz="2400" b="1" dirty="0">
                <a:solidFill>
                  <a:schemeClr val="tx1"/>
                </a:solidFill>
                <a:ea typeface="+mn-lt"/>
                <a:cs typeface="+mn-lt"/>
              </a:rPr>
              <a:t>ASKING OUT DURING AN EXAM</a:t>
            </a:r>
            <a:r>
              <a:rPr lang="en-US" sz="2400" dirty="0">
                <a:solidFill>
                  <a:schemeClr val="tx1"/>
                </a:solidFill>
                <a:ea typeface="+mn-lt"/>
                <a:cs typeface="+mn-lt"/>
              </a:rPr>
              <a:t> </a:t>
            </a:r>
          </a:p>
          <a:p>
            <a:pPr marL="0" indent="0">
              <a:lnSpc>
                <a:spcPct val="90000"/>
              </a:lnSpc>
              <a:buNone/>
            </a:pPr>
            <a:endParaRPr lang="en-US" sz="2400" dirty="0">
              <a:solidFill>
                <a:schemeClr val="tx1"/>
              </a:solidFill>
            </a:endParaRPr>
          </a:p>
          <a:p>
            <a:pPr>
              <a:lnSpc>
                <a:spcPct val="90000"/>
              </a:lnSpc>
            </a:pPr>
            <a:r>
              <a:rPr lang="en-US" sz="2400" dirty="0">
                <a:solidFill>
                  <a:schemeClr val="tx1"/>
                </a:solidFill>
                <a:ea typeface="+mn-lt"/>
                <a:cs typeface="+mn-lt"/>
              </a:rPr>
              <a:t>You should not ask to leave the venue during an exam. </a:t>
            </a:r>
          </a:p>
          <a:p>
            <a:pPr>
              <a:lnSpc>
                <a:spcPct val="90000"/>
              </a:lnSpc>
            </a:pPr>
            <a:endParaRPr lang="en-US" sz="2400" dirty="0">
              <a:solidFill>
                <a:schemeClr val="tx1"/>
              </a:solidFill>
              <a:ea typeface="+mn-lt"/>
              <a:cs typeface="+mn-lt"/>
            </a:endParaRPr>
          </a:p>
          <a:p>
            <a:pPr>
              <a:lnSpc>
                <a:spcPct val="90000"/>
              </a:lnSpc>
            </a:pPr>
            <a:r>
              <a:rPr lang="en-US" sz="2400" dirty="0">
                <a:solidFill>
                  <a:schemeClr val="tx1"/>
                </a:solidFill>
                <a:ea typeface="+mn-lt"/>
                <a:cs typeface="+mn-lt"/>
              </a:rPr>
              <a:t>If you need to use the toilet or are feeling unwell you must inform the invigilator immediately. An adult will escort you out of the venue and remain with you until you are well enough to return and continue your exam. </a:t>
            </a:r>
            <a:endParaRPr lang="en-US" sz="2400" dirty="0">
              <a:solidFill>
                <a:schemeClr val="tx1"/>
              </a:solidFill>
            </a:endParaRPr>
          </a:p>
        </p:txBody>
      </p:sp>
      <p:grpSp>
        <p:nvGrpSpPr>
          <p:cNvPr id="3083" name="Group 3082">
            <a:extLst>
              <a:ext uri="{FF2B5EF4-FFF2-40B4-BE49-F238E27FC236}">
                <a16:creationId xmlns:a16="http://schemas.microsoft.com/office/drawing/2014/main" id="{FA392D60-45E0-40B9-8C90-AAD5DEEB2AF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206969" y="2963333"/>
            <a:ext cx="2981858" cy="3208867"/>
            <a:chOff x="9206969" y="2963333"/>
            <a:chExt cx="2981858" cy="3208867"/>
          </a:xfrm>
        </p:grpSpPr>
        <p:cxnSp>
          <p:nvCxnSpPr>
            <p:cNvPr id="3084" name="Straight Connector 3083">
              <a:extLst>
                <a:ext uri="{FF2B5EF4-FFF2-40B4-BE49-F238E27FC236}">
                  <a16:creationId xmlns:a16="http://schemas.microsoft.com/office/drawing/2014/main" id="{B4B80EDE-F871-46B0-9AB3-412881E85E75}"/>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1276012" y="2963333"/>
              <a:ext cx="912814" cy="912812"/>
            </a:xfrm>
            <a:prstGeom prst="line">
              <a:avLst/>
            </a:prstGeom>
            <a:ln w="9525">
              <a:solidFill>
                <a:srgbClr val="FFFFFF"/>
              </a:solidFill>
            </a:ln>
          </p:spPr>
          <p:style>
            <a:lnRef idx="2">
              <a:schemeClr val="accent1"/>
            </a:lnRef>
            <a:fillRef idx="0">
              <a:schemeClr val="accent1"/>
            </a:fillRef>
            <a:effectRef idx="1">
              <a:schemeClr val="accent1"/>
            </a:effectRef>
            <a:fontRef idx="minor">
              <a:schemeClr val="tx1"/>
            </a:fontRef>
          </p:style>
        </p:cxnSp>
        <p:cxnSp>
          <p:nvCxnSpPr>
            <p:cNvPr id="3085" name="Straight Connector 3084">
              <a:extLst>
                <a:ext uri="{FF2B5EF4-FFF2-40B4-BE49-F238E27FC236}">
                  <a16:creationId xmlns:a16="http://schemas.microsoft.com/office/drawing/2014/main" id="{B8F6E8A3-EBC1-40F1-8FCE-A53865BFE4E0}"/>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9206969" y="3190344"/>
              <a:ext cx="2981857" cy="2981856"/>
            </a:xfrm>
            <a:prstGeom prst="line">
              <a:avLst/>
            </a:prstGeom>
            <a:ln w="9525">
              <a:solidFill>
                <a:srgbClr val="FFFFFF"/>
              </a:solidFill>
            </a:ln>
          </p:spPr>
          <p:style>
            <a:lnRef idx="2">
              <a:schemeClr val="accent1"/>
            </a:lnRef>
            <a:fillRef idx="0">
              <a:schemeClr val="accent1"/>
            </a:fillRef>
            <a:effectRef idx="1">
              <a:schemeClr val="accent1"/>
            </a:effectRef>
            <a:fontRef idx="minor">
              <a:schemeClr val="tx1"/>
            </a:fontRef>
          </p:style>
        </p:cxnSp>
        <p:cxnSp>
          <p:nvCxnSpPr>
            <p:cNvPr id="3086" name="Straight Connector 3085">
              <a:extLst>
                <a:ext uri="{FF2B5EF4-FFF2-40B4-BE49-F238E27FC236}">
                  <a16:creationId xmlns:a16="http://schemas.microsoft.com/office/drawing/2014/main" id="{8F26AFFD-8905-47E9-9486-2047002287BF}"/>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0292292" y="3285067"/>
              <a:ext cx="1896534" cy="1896533"/>
            </a:xfrm>
            <a:prstGeom prst="line">
              <a:avLst/>
            </a:prstGeom>
            <a:ln w="9525">
              <a:solidFill>
                <a:srgbClr val="FFFFFF"/>
              </a:solidFill>
            </a:ln>
          </p:spPr>
          <p:style>
            <a:lnRef idx="2">
              <a:schemeClr val="accent1"/>
            </a:lnRef>
            <a:fillRef idx="0">
              <a:schemeClr val="accent1"/>
            </a:fillRef>
            <a:effectRef idx="1">
              <a:schemeClr val="accent1"/>
            </a:effectRef>
            <a:fontRef idx="minor">
              <a:schemeClr val="tx1"/>
            </a:fontRef>
          </p:style>
        </p:cxnSp>
        <p:cxnSp>
          <p:nvCxnSpPr>
            <p:cNvPr id="3087" name="Straight Connector 3086">
              <a:extLst>
                <a:ext uri="{FF2B5EF4-FFF2-40B4-BE49-F238E27FC236}">
                  <a16:creationId xmlns:a16="http://schemas.microsoft.com/office/drawing/2014/main" id="{7D824390-77F4-4ADA-9D04-2E69B3784640}"/>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0443103" y="3131080"/>
              <a:ext cx="1745722" cy="1745720"/>
            </a:xfrm>
            <a:prstGeom prst="line">
              <a:avLst/>
            </a:prstGeom>
            <a:ln w="28575">
              <a:solidFill>
                <a:srgbClr val="FFFFFF"/>
              </a:solidFill>
            </a:ln>
          </p:spPr>
          <p:style>
            <a:lnRef idx="2">
              <a:schemeClr val="accent1"/>
            </a:lnRef>
            <a:fillRef idx="0">
              <a:schemeClr val="accent1"/>
            </a:fillRef>
            <a:effectRef idx="1">
              <a:schemeClr val="accent1"/>
            </a:effectRef>
            <a:fontRef idx="minor">
              <a:schemeClr val="tx1"/>
            </a:fontRef>
          </p:style>
        </p:cxnSp>
        <p:cxnSp>
          <p:nvCxnSpPr>
            <p:cNvPr id="3088" name="Straight Connector 3087">
              <a:extLst>
                <a:ext uri="{FF2B5EF4-FFF2-40B4-BE49-F238E27FC236}">
                  <a16:creationId xmlns:a16="http://schemas.microsoft.com/office/drawing/2014/main" id="{B09EDA7C-6260-4723-836A-6AB7804A1097}"/>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0918826" y="3683001"/>
              <a:ext cx="1270001" cy="1269999"/>
            </a:xfrm>
            <a:prstGeom prst="line">
              <a:avLst/>
            </a:prstGeom>
            <a:ln w="28575">
              <a:solidFill>
                <a:srgbClr val="FFFFFF"/>
              </a:solidFill>
            </a:ln>
          </p:spPr>
          <p:style>
            <a:lnRef idx="2">
              <a:schemeClr val="accent1"/>
            </a:lnRef>
            <a:fillRef idx="0">
              <a:schemeClr val="accent1"/>
            </a:fillRef>
            <a:effectRef idx="1">
              <a:schemeClr val="accent1"/>
            </a:effectRef>
            <a:fontRef idx="minor">
              <a:schemeClr val="tx1"/>
            </a:fontRef>
          </p:style>
        </p:cxnSp>
      </p:grpSp>
    </p:spTree>
    <p:extLst>
      <p:ext uri="{BB962C8B-B14F-4D97-AF65-F5344CB8AC3E}">
        <p14:creationId xmlns:p14="http://schemas.microsoft.com/office/powerpoint/2010/main" val="552401440"/>
      </p:ext>
    </p:extLst>
  </p:cSld>
  <p:clrMapOvr>
    <a:overrideClrMapping bg1="lt1" tx1="dk1" bg2="lt2" tx2="dk2" accent1="accent1" accent2="accent2" accent3="accent3" accent4="accent4" accent5="accent5" accent6="accent6" hlink="hlink" folHlink="folHlink"/>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2">
            <a:extLst>
              <a:ext uri="{FF2B5EF4-FFF2-40B4-BE49-F238E27FC236}">
                <a16:creationId xmlns:a16="http://schemas.microsoft.com/office/drawing/2014/main" id="{DD317838-270C-FDBA-D919-4BC83605327A}"/>
              </a:ext>
            </a:extLst>
          </p:cNvPr>
          <p:cNvGraphicFramePr>
            <a:graphicFrameLocks noGrp="1"/>
          </p:cNvGraphicFramePr>
          <p:nvPr>
            <p:ph idx="1"/>
            <p:extLst>
              <p:ext uri="{D42A27DB-BD31-4B8C-83A1-F6EECF244321}">
                <p14:modId xmlns:p14="http://schemas.microsoft.com/office/powerpoint/2010/main" val="1964093451"/>
              </p:ext>
            </p:extLst>
          </p:nvPr>
        </p:nvGraphicFramePr>
        <p:xfrm>
          <a:off x="236798" y="517585"/>
          <a:ext cx="11587142" cy="550365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2382131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DEA9A5A9-FCE4-1B64-1BAA-2F6373340B78}"/>
              </a:ext>
            </a:extLst>
          </p:cNvPr>
          <p:cNvSpPr txBox="1"/>
          <p:nvPr/>
        </p:nvSpPr>
        <p:spPr>
          <a:xfrm>
            <a:off x="4728191" y="1078544"/>
            <a:ext cx="7305977" cy="4004489"/>
          </a:xfrm>
          <a:prstGeom prst="rect">
            <a:avLst/>
          </a:prstGeom>
        </p:spPr>
        <p:txBody>
          <a:bodyPr rot="0" spcFirstLastPara="0" vertOverflow="overflow" horzOverflow="overflow" vert="horz" lIns="91440" tIns="45720" rIns="91440" bIns="45720" numCol="1" spcCol="0" rtlCol="0" fromWordArt="0" anchor="b" anchorCtr="0" forceAA="0" compatLnSpc="1">
            <a:prstTxWarp prst="textNoShape">
              <a:avLst/>
            </a:prstTxWarp>
            <a:normAutofit/>
          </a:bodyPr>
          <a:lstStyle/>
          <a:p>
            <a:pPr algn="ctr" defTabSz="457200">
              <a:spcBef>
                <a:spcPct val="0"/>
              </a:spcBef>
              <a:spcAft>
                <a:spcPts val="600"/>
              </a:spcAft>
            </a:pPr>
            <a:r>
              <a:rPr lang="en-US" sz="4800" b="1" cap="all" dirty="0">
                <a:ln w="3175" cmpd="sng">
                  <a:noFill/>
                </a:ln>
                <a:solidFill>
                  <a:schemeClr val="bg1"/>
                </a:solidFill>
                <a:latin typeface="+mj-lt"/>
                <a:ea typeface="+mj-ea"/>
                <a:cs typeface="+mj-cs"/>
              </a:rPr>
              <a:t>Saint Conor's College</a:t>
            </a:r>
          </a:p>
          <a:p>
            <a:pPr algn="ctr" defTabSz="457200">
              <a:spcBef>
                <a:spcPct val="0"/>
              </a:spcBef>
              <a:spcAft>
                <a:spcPts val="600"/>
              </a:spcAft>
            </a:pPr>
            <a:endParaRPr lang="en-US" dirty="0">
              <a:solidFill>
                <a:schemeClr val="bg1"/>
              </a:solidFill>
            </a:endParaRPr>
          </a:p>
          <a:p>
            <a:pPr algn="ctr" defTabSz="457200">
              <a:spcBef>
                <a:spcPct val="0"/>
              </a:spcBef>
              <a:spcAft>
                <a:spcPts val="600"/>
              </a:spcAft>
            </a:pPr>
            <a:r>
              <a:rPr lang="en-US" sz="4800" b="1" cap="all" dirty="0">
                <a:ln w="3175" cmpd="sng">
                  <a:noFill/>
                </a:ln>
                <a:solidFill>
                  <a:schemeClr val="bg1"/>
                </a:solidFill>
                <a:latin typeface="+mj-lt"/>
                <a:ea typeface="+mj-ea"/>
                <a:cs typeface="+mj-cs"/>
              </a:rPr>
              <a:t> coursework regulations</a:t>
            </a:r>
            <a:endParaRPr lang="en-US" sz="4300" dirty="0">
              <a:solidFill>
                <a:schemeClr val="bg1"/>
              </a:solidFill>
              <a:ea typeface="+mj-ea"/>
              <a:cs typeface="+mj-cs"/>
            </a:endParaRPr>
          </a:p>
        </p:txBody>
      </p:sp>
      <p:pic>
        <p:nvPicPr>
          <p:cNvPr id="5" name="Picture 5" descr="Logo, company name&#10;&#10;Description automatically generated">
            <a:extLst>
              <a:ext uri="{FF2B5EF4-FFF2-40B4-BE49-F238E27FC236}">
                <a16:creationId xmlns:a16="http://schemas.microsoft.com/office/drawing/2014/main" id="{CD7D46FD-5973-6CE1-CF54-01023C885B45}"/>
              </a:ext>
            </a:extLst>
          </p:cNvPr>
          <p:cNvPicPr>
            <a:picLocks noChangeAspect="1"/>
          </p:cNvPicPr>
          <p:nvPr/>
        </p:nvPicPr>
        <p:blipFill>
          <a:blip r:embed="rId2"/>
          <a:stretch>
            <a:fillRect/>
          </a:stretch>
        </p:blipFill>
        <p:spPr>
          <a:xfrm>
            <a:off x="572891" y="1067771"/>
            <a:ext cx="4004489" cy="4004489"/>
          </a:xfrm>
          <a:prstGeom prst="rect">
            <a:avLst/>
          </a:prstGeom>
          <a:ln w="15875">
            <a:solidFill>
              <a:srgbClr val="FFFFFF">
                <a:alpha val="40000"/>
              </a:srgbClr>
            </a:solidFill>
          </a:ln>
          <a:effectLst>
            <a:innerShdw blurRad="57150" dist="38100" dir="14460000">
              <a:prstClr val="black">
                <a:alpha val="70000"/>
              </a:prstClr>
            </a:innerShdw>
          </a:effectLst>
        </p:spPr>
      </p:pic>
    </p:spTree>
    <p:extLst>
      <p:ext uri="{BB962C8B-B14F-4D97-AF65-F5344CB8AC3E}">
        <p14:creationId xmlns:p14="http://schemas.microsoft.com/office/powerpoint/2010/main" val="142179005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gradFill rotWithShape="1">
          <a:gsLst>
            <a:gs pos="10000">
              <a:schemeClr val="bg2">
                <a:tint val="97000"/>
                <a:hueMod val="92000"/>
                <a:satMod val="169000"/>
                <a:lumMod val="164000"/>
              </a:schemeClr>
            </a:gs>
            <a:gs pos="100000">
              <a:schemeClr val="bg2">
                <a:shade val="96000"/>
                <a:satMod val="120000"/>
                <a:lumMod val="90000"/>
              </a:schemeClr>
            </a:gs>
          </a:gsLst>
          <a:lin ang="6120000" scaled="1"/>
        </a:gra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9ACA6826-032C-4799-B079-15DB2A6CBD9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33D7E31-15CD-58E0-5B04-4789B106E2D6}"/>
              </a:ext>
            </a:extLst>
          </p:cNvPr>
          <p:cNvSpPr>
            <a:spLocks noGrp="1"/>
          </p:cNvSpPr>
          <p:nvPr>
            <p:ph type="title"/>
          </p:nvPr>
        </p:nvSpPr>
        <p:spPr>
          <a:xfrm>
            <a:off x="521979" y="141206"/>
            <a:ext cx="8534400" cy="1507067"/>
          </a:xfrm>
        </p:spPr>
        <p:txBody>
          <a:bodyPr>
            <a:normAutofit/>
          </a:bodyPr>
          <a:lstStyle/>
          <a:p>
            <a:r>
              <a:rPr lang="en-US" b="1" dirty="0">
                <a:solidFill>
                  <a:schemeClr val="bg1"/>
                </a:solidFill>
                <a:latin typeface="Calibri" panose="020F0502020204030204" pitchFamily="34" charset="0"/>
                <a:ea typeface="+mn-lt"/>
                <a:cs typeface="Calibri" panose="020F0502020204030204" pitchFamily="34" charset="0"/>
              </a:rPr>
              <a:t>AUTHENTICATION - JCQ</a:t>
            </a:r>
            <a:r>
              <a:rPr lang="en-US" dirty="0">
                <a:solidFill>
                  <a:schemeClr val="bg1"/>
                </a:solidFill>
                <a:latin typeface="Calibri" panose="020F0502020204030204" pitchFamily="34" charset="0"/>
                <a:ea typeface="+mn-lt"/>
                <a:cs typeface="Calibri" panose="020F0502020204030204" pitchFamily="34" charset="0"/>
              </a:rPr>
              <a:t> </a:t>
            </a:r>
            <a:br>
              <a:rPr lang="en-US" dirty="0">
                <a:latin typeface="Century Gothic"/>
                <a:cs typeface="Calibri"/>
              </a:rPr>
            </a:br>
            <a:endParaRPr lang="en-GB" dirty="0"/>
          </a:p>
        </p:txBody>
      </p:sp>
      <p:sp>
        <p:nvSpPr>
          <p:cNvPr id="4" name="Content Placeholder 2">
            <a:extLst>
              <a:ext uri="{FF2B5EF4-FFF2-40B4-BE49-F238E27FC236}">
                <a16:creationId xmlns:a16="http://schemas.microsoft.com/office/drawing/2014/main" id="{A1BE9B5C-794F-B9B4-58DD-EEEB214BE907}"/>
              </a:ext>
            </a:extLst>
          </p:cNvPr>
          <p:cNvSpPr txBox="1">
            <a:spLocks noGrp="1"/>
          </p:cNvSpPr>
          <p:nvPr>
            <p:ph idx="1"/>
          </p:nvPr>
        </p:nvSpPr>
        <p:spPr>
          <a:xfrm>
            <a:off x="430857" y="1477992"/>
            <a:ext cx="7201259" cy="4304086"/>
          </a:xfrm>
          <a:prstGeom prst="rect">
            <a:avLst/>
          </a:prstGeom>
        </p:spPr>
        <p:txBody>
          <a:bodyPr vert="horz" lIns="91440" tIns="45720" rIns="91440" bIns="45720" rtlCol="0">
            <a:normAutofit/>
          </a:bodyPr>
          <a:lstStyle>
            <a:lvl1pPr marL="0" indent="0" algn="l" defTabSz="457200" rtl="0" eaLnBrk="1" latinLnBrk="0" hangingPunct="1">
              <a:spcBef>
                <a:spcPct val="20000"/>
              </a:spcBef>
              <a:spcAft>
                <a:spcPts val="600"/>
              </a:spcAft>
              <a:buClr>
                <a:schemeClr val="tx1"/>
              </a:buClr>
              <a:buSzPct val="80000"/>
              <a:buFont typeface="Wingdings 3" panose="05040102010807070707" pitchFamily="18" charset="2"/>
              <a:buNone/>
              <a:defRPr sz="2100" kern="1200" cap="none">
                <a:solidFill>
                  <a:schemeClr val="bg2">
                    <a:lumMod val="75000"/>
                  </a:schemeClr>
                </a:solidFill>
                <a:effectLst/>
                <a:latin typeface="+mn-lt"/>
                <a:ea typeface="+mn-ea"/>
                <a:cs typeface="+mn-cs"/>
              </a:defRPr>
            </a:lvl1pPr>
            <a:lvl2pPr marL="457200" indent="0" algn="ctr" defTabSz="457200" rtl="0" eaLnBrk="1" latinLnBrk="0" hangingPunct="1">
              <a:spcBef>
                <a:spcPct val="20000"/>
              </a:spcBef>
              <a:spcAft>
                <a:spcPts val="600"/>
              </a:spcAft>
              <a:buClr>
                <a:schemeClr val="tx1"/>
              </a:buClr>
              <a:buSzPct val="80000"/>
              <a:buFont typeface="Wingdings 3" panose="05040102010807070707" pitchFamily="18" charset="2"/>
              <a:buNone/>
              <a:defRPr sz="18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tx1"/>
              </a:buClr>
              <a:buSzPct val="80000"/>
              <a:buFont typeface="Wingdings 3" panose="05040102010807070707" pitchFamily="18" charset="2"/>
              <a:buNone/>
              <a:defRPr sz="16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tx1"/>
              </a:buClr>
              <a:buSzPct val="80000"/>
              <a:buFont typeface="Wingdings 3" panose="05040102010807070707" pitchFamily="18" charset="2"/>
              <a:buNone/>
              <a:defRPr sz="14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tx1"/>
              </a:buClr>
              <a:buSzPct val="80000"/>
              <a:buFont typeface="Wingdings 3" panose="05040102010807070707" pitchFamily="18" charset="2"/>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tx1"/>
              </a:buClr>
              <a:buSzPct val="80000"/>
              <a:buFont typeface="Wingdings 3" panose="05040102010807070707" pitchFamily="18" charset="2"/>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tx1"/>
              </a:buClr>
              <a:buSzPct val="80000"/>
              <a:buFont typeface="Wingdings 3" panose="05040102010807070707" pitchFamily="18" charset="2"/>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tx1"/>
              </a:buClr>
              <a:buSzPct val="80000"/>
              <a:buFont typeface="Wingdings 3" panose="05040102010807070707" pitchFamily="18" charset="2"/>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tx1"/>
              </a:buClr>
              <a:buSzPct val="80000"/>
              <a:buFont typeface="Wingdings 3" panose="05040102010807070707" pitchFamily="18" charset="2"/>
              <a:buNone/>
              <a:defRPr sz="1400" kern="1200" cap="none">
                <a:solidFill>
                  <a:schemeClr val="tx1">
                    <a:tint val="75000"/>
                  </a:schemeClr>
                </a:solidFill>
                <a:effectLst/>
                <a:latin typeface="+mn-lt"/>
                <a:ea typeface="+mn-ea"/>
                <a:cs typeface="+mn-cs"/>
              </a:defRPr>
            </a:lvl9pPr>
          </a:lstStyle>
          <a:p>
            <a:pPr marL="114300" defTabSz="342790">
              <a:spcBef>
                <a:spcPts val="752"/>
              </a:spcBef>
              <a:buFont typeface="Arial" panose="020B0604020202020204" pitchFamily="34" charset="0"/>
              <a:buNone/>
              <a:defRPr/>
            </a:pPr>
            <a:r>
              <a:rPr lang="en-GB" sz="1900" b="1" dirty="0">
                <a:solidFill>
                  <a:schemeClr val="bg1"/>
                </a:solidFill>
                <a:latin typeface="Calibri" panose="020F0502020204030204" pitchFamily="34" charset="0"/>
                <a:cs typeface="Calibri" panose="020F0502020204030204" pitchFamily="34" charset="0"/>
              </a:rPr>
              <a:t>When you submit any coursework for marking, you will be asked to </a:t>
            </a:r>
          </a:p>
          <a:p>
            <a:pPr marL="114300" defTabSz="342790">
              <a:spcBef>
                <a:spcPts val="752"/>
              </a:spcBef>
              <a:buFont typeface="Arial" panose="020B0604020202020204" pitchFamily="34" charset="0"/>
              <a:buNone/>
              <a:defRPr/>
            </a:pPr>
            <a:r>
              <a:rPr lang="en-GB" sz="1900" b="1" dirty="0">
                <a:solidFill>
                  <a:schemeClr val="bg1"/>
                </a:solidFill>
                <a:latin typeface="Calibri" panose="020F0502020204030204" pitchFamily="34" charset="0"/>
                <a:cs typeface="Calibri" panose="020F0502020204030204" pitchFamily="34" charset="0"/>
              </a:rPr>
              <a:t>sign an authentication statement confirming that you have read and </a:t>
            </a:r>
          </a:p>
          <a:p>
            <a:pPr marL="114300" defTabSz="342790">
              <a:spcBef>
                <a:spcPts val="752"/>
              </a:spcBef>
              <a:buFont typeface="Arial" panose="020B0604020202020204" pitchFamily="34" charset="0"/>
              <a:buNone/>
              <a:defRPr/>
            </a:pPr>
            <a:r>
              <a:rPr lang="en-GB" sz="1900" b="1" dirty="0">
                <a:solidFill>
                  <a:schemeClr val="bg1"/>
                </a:solidFill>
                <a:latin typeface="Calibri" panose="020F0502020204030204" pitchFamily="34" charset="0"/>
                <a:cs typeface="Calibri" panose="020F0502020204030204" pitchFamily="34" charset="0"/>
              </a:rPr>
              <a:t>followed these regulations. </a:t>
            </a:r>
            <a:endParaRPr lang="en-GB" sz="1900" dirty="0">
              <a:solidFill>
                <a:schemeClr val="bg1"/>
              </a:solidFill>
              <a:latin typeface="Calibri" panose="020F0502020204030204" pitchFamily="34" charset="0"/>
              <a:cs typeface="Calibri" panose="020F0502020204030204" pitchFamily="34" charset="0"/>
            </a:endParaRPr>
          </a:p>
          <a:p>
            <a:pPr marL="114300" defTabSz="342790">
              <a:spcBef>
                <a:spcPts val="752"/>
              </a:spcBef>
              <a:buFont typeface="Arial" panose="020B0604020202020204" pitchFamily="34" charset="0"/>
              <a:buNone/>
              <a:defRPr/>
            </a:pPr>
            <a:endParaRPr lang="en-GB" sz="1900" dirty="0">
              <a:solidFill>
                <a:schemeClr val="bg1"/>
              </a:solidFill>
              <a:latin typeface="Calibri" panose="020F0502020204030204" pitchFamily="34" charset="0"/>
              <a:cs typeface="Calibri" panose="020F0502020204030204" pitchFamily="34" charset="0"/>
            </a:endParaRPr>
          </a:p>
          <a:p>
            <a:pPr marL="114300" defTabSz="342790">
              <a:spcBef>
                <a:spcPts val="752"/>
              </a:spcBef>
              <a:buFont typeface="Arial" panose="020B0604020202020204" pitchFamily="34" charset="0"/>
              <a:buNone/>
              <a:defRPr/>
            </a:pPr>
            <a:r>
              <a:rPr lang="en-GB" sz="1900" b="1" dirty="0">
                <a:solidFill>
                  <a:schemeClr val="bg1"/>
                </a:solidFill>
                <a:latin typeface="Calibri" panose="020F0502020204030204" pitchFamily="34" charset="0"/>
                <a:cs typeface="Calibri" panose="020F0502020204030204" pitchFamily="34" charset="0"/>
              </a:rPr>
              <a:t>The regulations state that: </a:t>
            </a:r>
            <a:endParaRPr lang="en-GB" sz="1900" dirty="0">
              <a:solidFill>
                <a:schemeClr val="bg1"/>
              </a:solidFill>
              <a:latin typeface="Calibri" panose="020F0502020204030204" pitchFamily="34" charset="0"/>
              <a:cs typeface="Calibri" panose="020F0502020204030204" pitchFamily="34" charset="0"/>
            </a:endParaRPr>
          </a:p>
          <a:p>
            <a:pPr marL="256580" indent="-256580" defTabSz="342790">
              <a:spcBef>
                <a:spcPts val="752"/>
              </a:spcBef>
              <a:defRPr/>
            </a:pPr>
            <a:r>
              <a:rPr lang="en-GB" sz="1900" b="1" dirty="0">
                <a:solidFill>
                  <a:schemeClr val="bg1"/>
                </a:solidFill>
                <a:latin typeface="Calibri" panose="020F0502020204030204" pitchFamily="34" charset="0"/>
                <a:cs typeface="Calibri" panose="020F0502020204030204" pitchFamily="34" charset="0"/>
              </a:rPr>
              <a:t>- “the work which you submit for assessment must be your own” </a:t>
            </a:r>
            <a:endParaRPr lang="en-GB" sz="1900" dirty="0">
              <a:solidFill>
                <a:schemeClr val="bg1"/>
              </a:solidFill>
              <a:latin typeface="Calibri" panose="020F0502020204030204" pitchFamily="34" charset="0"/>
              <a:cs typeface="Calibri" panose="020F0502020204030204" pitchFamily="34" charset="0"/>
            </a:endParaRPr>
          </a:p>
          <a:p>
            <a:pPr marL="256580" indent="-256580" defTabSz="342790">
              <a:spcBef>
                <a:spcPts val="752"/>
              </a:spcBef>
              <a:defRPr/>
            </a:pPr>
            <a:r>
              <a:rPr lang="en-GB" sz="1900" b="1" dirty="0">
                <a:solidFill>
                  <a:schemeClr val="bg1"/>
                </a:solidFill>
                <a:latin typeface="Calibri" panose="020F0502020204030204" pitchFamily="34" charset="0"/>
                <a:cs typeface="Calibri" panose="020F0502020204030204" pitchFamily="34" charset="0"/>
              </a:rPr>
              <a:t>- “you must not copy from someone else or allow another candidate to copy from you”. </a:t>
            </a:r>
            <a:r>
              <a:rPr lang="en-GB" sz="1900" dirty="0">
                <a:solidFill>
                  <a:schemeClr val="bg1"/>
                </a:solidFill>
                <a:latin typeface="Calibri" panose="020F0502020204030204" pitchFamily="34" charset="0"/>
                <a:cs typeface="Calibri" panose="020F0502020204030204" pitchFamily="34" charset="0"/>
              </a:rPr>
              <a:t>	</a:t>
            </a:r>
          </a:p>
          <a:p>
            <a:pPr marL="256580" indent="-256580" defTabSz="342790">
              <a:spcBef>
                <a:spcPts val="752"/>
              </a:spcBef>
              <a:defRPr/>
            </a:pPr>
            <a:endParaRPr lang="en-GB" sz="1900" dirty="0"/>
          </a:p>
        </p:txBody>
      </p:sp>
      <p:pic>
        <p:nvPicPr>
          <p:cNvPr id="8" name="Graphic 7" descr="Employee Badge">
            <a:extLst>
              <a:ext uri="{FF2B5EF4-FFF2-40B4-BE49-F238E27FC236}">
                <a16:creationId xmlns:a16="http://schemas.microsoft.com/office/drawing/2014/main" id="{27659F95-4DF2-672E-148A-367B0446E9D3}"/>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661211" y="1206569"/>
            <a:ext cx="4098003" cy="4098003"/>
          </a:xfrm>
          <a:prstGeom prst="rect">
            <a:avLst/>
          </a:prstGeom>
          <a:effectLst>
            <a:innerShdw blurRad="57150" dist="38100" dir="14460000">
              <a:prstClr val="black">
                <a:alpha val="70000"/>
              </a:prstClr>
            </a:innerShdw>
          </a:effectLst>
        </p:spPr>
      </p:pic>
      <p:grpSp>
        <p:nvGrpSpPr>
          <p:cNvPr id="13" name="Group 12">
            <a:extLst>
              <a:ext uri="{FF2B5EF4-FFF2-40B4-BE49-F238E27FC236}">
                <a16:creationId xmlns:a16="http://schemas.microsoft.com/office/drawing/2014/main" id="{DD58A807-BD0E-4B1D-A523-2F20E7FE269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206969" y="2933837"/>
            <a:ext cx="2981858" cy="3208867"/>
            <a:chOff x="9206969" y="2963333"/>
            <a:chExt cx="2981858" cy="3208867"/>
          </a:xfrm>
        </p:grpSpPr>
        <p:cxnSp>
          <p:nvCxnSpPr>
            <p:cNvPr id="14" name="Straight Connector 13">
              <a:extLst>
                <a:ext uri="{FF2B5EF4-FFF2-40B4-BE49-F238E27FC236}">
                  <a16:creationId xmlns:a16="http://schemas.microsoft.com/office/drawing/2014/main" id="{AC82FD88-0436-4D5C-B5A2-7B90191949E1}"/>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1276012" y="2963333"/>
              <a:ext cx="912814" cy="912812"/>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5" name="Straight Connector 14">
              <a:extLst>
                <a:ext uri="{FF2B5EF4-FFF2-40B4-BE49-F238E27FC236}">
                  <a16:creationId xmlns:a16="http://schemas.microsoft.com/office/drawing/2014/main" id="{E2706DBD-9DBD-49D6-80EB-C896096D2F0B}"/>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9206969" y="3190344"/>
              <a:ext cx="2981857" cy="2981856"/>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6" name="Straight Connector 15">
              <a:extLst>
                <a:ext uri="{FF2B5EF4-FFF2-40B4-BE49-F238E27FC236}">
                  <a16:creationId xmlns:a16="http://schemas.microsoft.com/office/drawing/2014/main" id="{251C7442-3F0F-49E3-9389-D6B4BAE14A89}"/>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0292292" y="3285067"/>
              <a:ext cx="1896534" cy="1896533"/>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7" name="Straight Connector 16">
              <a:extLst>
                <a:ext uri="{FF2B5EF4-FFF2-40B4-BE49-F238E27FC236}">
                  <a16:creationId xmlns:a16="http://schemas.microsoft.com/office/drawing/2014/main" id="{BA614368-43A5-4794-BA71-09F8585F9FC2}"/>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0443103" y="3131080"/>
              <a:ext cx="1745722" cy="1745720"/>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8" name="Straight Connector 17">
              <a:extLst>
                <a:ext uri="{FF2B5EF4-FFF2-40B4-BE49-F238E27FC236}">
                  <a16:creationId xmlns:a16="http://schemas.microsoft.com/office/drawing/2014/main" id="{3F42B96B-0C70-40CB-A027-175F2A16571A}"/>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0918826" y="3683001"/>
              <a:ext cx="1270001" cy="1269999"/>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grpSp>
    </p:spTree>
    <p:extLst>
      <p:ext uri="{BB962C8B-B14F-4D97-AF65-F5344CB8AC3E}">
        <p14:creationId xmlns:p14="http://schemas.microsoft.com/office/powerpoint/2010/main" val="170827316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5A65FF-F6CD-23F5-B392-797F4C90789E}"/>
              </a:ext>
            </a:extLst>
          </p:cNvPr>
          <p:cNvSpPr>
            <a:spLocks noGrp="1"/>
          </p:cNvSpPr>
          <p:nvPr>
            <p:ph type="title"/>
          </p:nvPr>
        </p:nvSpPr>
        <p:spPr>
          <a:xfrm>
            <a:off x="324853" y="339306"/>
            <a:ext cx="8534400" cy="1037086"/>
          </a:xfrm>
        </p:spPr>
        <p:txBody>
          <a:bodyPr/>
          <a:lstStyle/>
          <a:p>
            <a:r>
              <a:rPr lang="en-US" b="1" dirty="0">
                <a:solidFill>
                  <a:schemeClr val="bg1"/>
                </a:solidFill>
                <a:latin typeface="Calibri" panose="020F0502020204030204" pitchFamily="34" charset="0"/>
                <a:ea typeface="+mn-lt"/>
                <a:cs typeface="Calibri" panose="020F0502020204030204" pitchFamily="34" charset="0"/>
              </a:rPr>
              <a:t>REFERENCING – SOURCES</a:t>
            </a:r>
            <a:r>
              <a:rPr lang="en-US" sz="3600" b="1" dirty="0">
                <a:solidFill>
                  <a:schemeClr val="bg1"/>
                </a:solidFill>
                <a:latin typeface="Calibri" panose="020F0502020204030204" pitchFamily="34" charset="0"/>
                <a:ea typeface="+mn-lt"/>
                <a:cs typeface="Calibri" panose="020F0502020204030204" pitchFamily="34" charset="0"/>
              </a:rPr>
              <a:t> - JCQ</a:t>
            </a:r>
            <a:r>
              <a:rPr lang="en-US" sz="3600" dirty="0">
                <a:solidFill>
                  <a:schemeClr val="bg1"/>
                </a:solidFill>
                <a:latin typeface="Calibri" panose="020F0502020204030204" pitchFamily="34" charset="0"/>
                <a:ea typeface="+mn-lt"/>
                <a:cs typeface="Calibri" panose="020F0502020204030204" pitchFamily="34" charset="0"/>
              </a:rPr>
              <a:t> </a:t>
            </a:r>
            <a:endParaRPr lang="en-GB" dirty="0">
              <a:latin typeface="Calibri" panose="020F0502020204030204" pitchFamily="34" charset="0"/>
              <a:cs typeface="Calibri" panose="020F0502020204030204" pitchFamily="34" charset="0"/>
            </a:endParaRPr>
          </a:p>
        </p:txBody>
      </p:sp>
      <p:sp>
        <p:nvSpPr>
          <p:cNvPr id="4" name="Content Placeholder 2">
            <a:extLst>
              <a:ext uri="{FF2B5EF4-FFF2-40B4-BE49-F238E27FC236}">
                <a16:creationId xmlns:a16="http://schemas.microsoft.com/office/drawing/2014/main" id="{6ADDB79B-ABE0-4036-A4E1-613AEFDF50CC}"/>
              </a:ext>
            </a:extLst>
          </p:cNvPr>
          <p:cNvSpPr>
            <a:spLocks noGrp="1"/>
          </p:cNvSpPr>
          <p:nvPr>
            <p:ph idx="1"/>
          </p:nvPr>
        </p:nvSpPr>
        <p:spPr>
          <a:xfrm>
            <a:off x="324853" y="1155939"/>
            <a:ext cx="11542293" cy="4692770"/>
          </a:xfrm>
        </p:spPr>
        <p:txBody>
          <a:bodyPr>
            <a:normAutofit/>
          </a:bodyPr>
          <a:lstStyle/>
          <a:p>
            <a:pPr marL="114300" indent="0" defTabSz="342790">
              <a:spcBef>
                <a:spcPts val="752"/>
              </a:spcBef>
              <a:buFont typeface="Arial" panose="020B0604020202020204" pitchFamily="34" charset="0"/>
              <a:buNone/>
              <a:defRPr/>
            </a:pPr>
            <a:endParaRPr lang="en-GB" sz="1293" dirty="0"/>
          </a:p>
          <a:p>
            <a:pPr marL="256580" indent="-256580" defTabSz="342790">
              <a:spcBef>
                <a:spcPts val="752"/>
              </a:spcBef>
              <a:defRPr/>
            </a:pPr>
            <a:r>
              <a:rPr lang="en-GB" sz="2400" dirty="0">
                <a:solidFill>
                  <a:schemeClr val="bg1"/>
                </a:solidFill>
                <a:latin typeface="Calibri" panose="020F0502020204030204" pitchFamily="34" charset="0"/>
                <a:cs typeface="Calibri" panose="020F0502020204030204" pitchFamily="34" charset="0"/>
              </a:rPr>
              <a:t>If you use the same wording as a </a:t>
            </a:r>
            <a:r>
              <a:rPr lang="en-GB" sz="2400" b="1" dirty="0">
                <a:solidFill>
                  <a:schemeClr val="bg1"/>
                </a:solidFill>
                <a:latin typeface="Calibri" panose="020F0502020204030204" pitchFamily="34" charset="0"/>
                <a:cs typeface="Calibri" panose="020F0502020204030204" pitchFamily="34" charset="0"/>
              </a:rPr>
              <a:t>published source</a:t>
            </a:r>
            <a:r>
              <a:rPr lang="en-GB" sz="2400" dirty="0">
                <a:solidFill>
                  <a:schemeClr val="bg1"/>
                </a:solidFill>
                <a:latin typeface="Calibri" panose="020F0502020204030204" pitchFamily="34" charset="0"/>
                <a:cs typeface="Calibri" panose="020F0502020204030204" pitchFamily="34" charset="0"/>
              </a:rPr>
              <a:t>, you must place quotation marks around the passage and state where it came from. </a:t>
            </a:r>
          </a:p>
          <a:p>
            <a:pPr marL="256580" indent="-256580" defTabSz="342790">
              <a:spcBef>
                <a:spcPts val="752"/>
              </a:spcBef>
              <a:defRPr/>
            </a:pPr>
            <a:endParaRPr lang="en-GB" sz="1400" dirty="0">
              <a:solidFill>
                <a:schemeClr val="bg1"/>
              </a:solidFill>
              <a:latin typeface="Calibri" panose="020F0502020204030204" pitchFamily="34" charset="0"/>
              <a:cs typeface="Calibri" panose="020F0502020204030204" pitchFamily="34" charset="0"/>
            </a:endParaRPr>
          </a:p>
          <a:p>
            <a:pPr marL="256580" indent="-256580" defTabSz="342790">
              <a:spcBef>
                <a:spcPts val="752"/>
              </a:spcBef>
              <a:defRPr/>
            </a:pPr>
            <a:r>
              <a:rPr lang="en-GB" sz="2400" dirty="0">
                <a:solidFill>
                  <a:schemeClr val="bg1"/>
                </a:solidFill>
                <a:latin typeface="Calibri" panose="020F0502020204030204" pitchFamily="34" charset="0"/>
                <a:cs typeface="Calibri" panose="020F0502020204030204" pitchFamily="34" charset="0"/>
              </a:rPr>
              <a:t>For material taken from the </a:t>
            </a:r>
            <a:r>
              <a:rPr lang="en-GB" sz="2400" b="1" dirty="0">
                <a:solidFill>
                  <a:schemeClr val="bg1"/>
                </a:solidFill>
                <a:latin typeface="Calibri" panose="020F0502020204030204" pitchFamily="34" charset="0"/>
                <a:cs typeface="Calibri" panose="020F0502020204030204" pitchFamily="34" charset="0"/>
              </a:rPr>
              <a:t>internet</a:t>
            </a:r>
            <a:r>
              <a:rPr lang="en-GB" sz="2400" dirty="0">
                <a:solidFill>
                  <a:schemeClr val="bg1"/>
                </a:solidFill>
                <a:latin typeface="Calibri" panose="020F0502020204030204" pitchFamily="34" charset="0"/>
                <a:cs typeface="Calibri" panose="020F0502020204030204" pitchFamily="34" charset="0"/>
              </a:rPr>
              <a:t>, your reference should show the date when the material was accessed and must show the precise web page, not the search engine used to locate it. This can be copied from the address line.</a:t>
            </a:r>
          </a:p>
          <a:p>
            <a:pPr marL="256580" indent="-256580" defTabSz="342790">
              <a:spcBef>
                <a:spcPts val="752"/>
              </a:spcBef>
              <a:defRPr/>
            </a:pPr>
            <a:endParaRPr lang="en-GB" sz="1400" dirty="0">
              <a:latin typeface="Calibri" panose="020F0502020204030204" pitchFamily="34" charset="0"/>
              <a:cs typeface="Calibri" panose="020F0502020204030204" pitchFamily="34" charset="0"/>
            </a:endParaRPr>
          </a:p>
          <a:p>
            <a:pPr marL="114300" indent="0" defTabSz="342790">
              <a:spcBef>
                <a:spcPts val="752"/>
              </a:spcBef>
              <a:buFont typeface="Arial" panose="020B0604020202020204" pitchFamily="34" charset="0"/>
              <a:buNone/>
              <a:defRPr/>
            </a:pPr>
            <a:r>
              <a:rPr lang="en-GB" sz="2400" b="1" dirty="0">
                <a:solidFill>
                  <a:schemeClr val="tx1"/>
                </a:solidFill>
                <a:latin typeface="Calibri" panose="020F0502020204030204" pitchFamily="34" charset="0"/>
                <a:cs typeface="Calibri" panose="020F0502020204030204" pitchFamily="34" charset="0"/>
              </a:rPr>
              <a:t>If you copy the words or ideas of others and do not show your sources in references and a bibliography, this will be considered as cheating.</a:t>
            </a:r>
            <a:endParaRPr lang="en-GB" sz="2400" dirty="0">
              <a:solidFill>
                <a:schemeClr val="tx1"/>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67870746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51" name="Rectangle 6150">
            <a:extLst>
              <a:ext uri="{FF2B5EF4-FFF2-40B4-BE49-F238E27FC236}">
                <a16:creationId xmlns:a16="http://schemas.microsoft.com/office/drawing/2014/main" id="{124D9F5B-C72B-41EE-97C2-D3600B62717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2">
            <a:schemeClr val="dk2"/>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A6AAFBC-87AA-16E3-4B73-3CD7AA973E6A}"/>
              </a:ext>
            </a:extLst>
          </p:cNvPr>
          <p:cNvSpPr>
            <a:spLocks noGrp="1"/>
          </p:cNvSpPr>
          <p:nvPr>
            <p:ph type="title"/>
          </p:nvPr>
        </p:nvSpPr>
        <p:spPr>
          <a:xfrm>
            <a:off x="1100765" y="180803"/>
            <a:ext cx="4205003" cy="1507067"/>
          </a:xfrm>
        </p:spPr>
        <p:txBody>
          <a:bodyPr>
            <a:normAutofit/>
          </a:bodyPr>
          <a:lstStyle/>
          <a:p>
            <a:pPr algn="ctr"/>
            <a:r>
              <a:rPr lang="en-US" sz="3200" b="1" dirty="0">
                <a:latin typeface="Calibri" panose="020F0502020204030204" pitchFamily="34" charset="0"/>
                <a:ea typeface="+mn-lt"/>
                <a:cs typeface="Calibri" panose="020F0502020204030204" pitchFamily="34" charset="0"/>
              </a:rPr>
              <a:t>Coursework – good practice - JCQ</a:t>
            </a:r>
            <a:r>
              <a:rPr lang="en-US" sz="3200" dirty="0">
                <a:latin typeface="Calibri" panose="020F0502020204030204" pitchFamily="34" charset="0"/>
                <a:ea typeface="+mn-lt"/>
                <a:cs typeface="Calibri" panose="020F0502020204030204" pitchFamily="34" charset="0"/>
              </a:rPr>
              <a:t> </a:t>
            </a:r>
            <a:endParaRPr lang="en-GB" sz="3200" dirty="0">
              <a:latin typeface="Calibri" panose="020F0502020204030204" pitchFamily="34" charset="0"/>
              <a:cs typeface="Calibri" panose="020F0502020204030204" pitchFamily="34" charset="0"/>
            </a:endParaRPr>
          </a:p>
        </p:txBody>
      </p:sp>
      <p:pic>
        <p:nvPicPr>
          <p:cNvPr id="6146" name="Picture 2" descr="Course, coursework, desk, people, studies, syllabus, work icon - Download  on Iconfinder">
            <a:extLst>
              <a:ext uri="{FF2B5EF4-FFF2-40B4-BE49-F238E27FC236}">
                <a16:creationId xmlns:a16="http://schemas.microsoft.com/office/drawing/2014/main" id="{EE814945-0426-0DB6-3894-C9B4D64C1635}"/>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889727" y="1868673"/>
            <a:ext cx="4471215" cy="4471215"/>
          </a:xfrm>
          <a:prstGeom prst="rect">
            <a:avLst/>
          </a:prstGeom>
          <a:noFill/>
          <a:effectLst>
            <a:innerShdw blurRad="57150" dist="38100" dir="14460000">
              <a:prstClr val="black">
                <a:alpha val="70000"/>
              </a:prstClr>
            </a:innerShdw>
          </a:effectLst>
          <a:extLst>
            <a:ext uri="{909E8E84-426E-40DD-AFC4-6F175D3DCCD1}">
              <a14:hiddenFill xmlns:a14="http://schemas.microsoft.com/office/drawing/2010/main">
                <a:solidFill>
                  <a:srgbClr val="FFFFFF"/>
                </a:solidFill>
              </a14:hiddenFill>
            </a:ext>
          </a:extLst>
        </p:spPr>
      </p:pic>
      <p:sp>
        <p:nvSpPr>
          <p:cNvPr id="4" name="Rectangle 3">
            <a:extLst>
              <a:ext uri="{FF2B5EF4-FFF2-40B4-BE49-F238E27FC236}">
                <a16:creationId xmlns:a16="http://schemas.microsoft.com/office/drawing/2014/main" id="{5CFF1D7B-858B-09C6-9C83-CE66A4576017}"/>
              </a:ext>
            </a:extLst>
          </p:cNvPr>
          <p:cNvSpPr>
            <a:spLocks noGrp="1" noChangeArrowheads="1"/>
          </p:cNvSpPr>
          <p:nvPr>
            <p:ph idx="1"/>
          </p:nvPr>
        </p:nvSpPr>
        <p:spPr>
          <a:xfrm>
            <a:off x="6095998" y="685801"/>
            <a:ext cx="4819653" cy="5605732"/>
          </a:xfrm>
        </p:spPr>
        <p:txBody>
          <a:bodyPr>
            <a:normAutofit/>
          </a:bodyPr>
          <a:lstStyle/>
          <a:p>
            <a:pPr eaLnBrk="1" hangingPunct="1">
              <a:lnSpc>
                <a:spcPct val="90000"/>
              </a:lnSpc>
            </a:pPr>
            <a:r>
              <a:rPr lang="en-GB" altLang="en-US" sz="1800" dirty="0">
                <a:solidFill>
                  <a:srgbClr val="0F496F"/>
                </a:solidFill>
                <a:latin typeface="Calibri" panose="020F0502020204030204" pitchFamily="34" charset="0"/>
                <a:cs typeface="Calibri" panose="020F0502020204030204" pitchFamily="34" charset="0"/>
              </a:rPr>
              <a:t>If you receive help and guidance from someone other than your teacher, you </a:t>
            </a:r>
            <a:r>
              <a:rPr lang="en-GB" altLang="en-US" sz="1800" b="1" dirty="0">
                <a:solidFill>
                  <a:srgbClr val="0F496F"/>
                </a:solidFill>
                <a:latin typeface="Calibri" panose="020F0502020204030204" pitchFamily="34" charset="0"/>
                <a:cs typeface="Calibri" panose="020F0502020204030204" pitchFamily="34" charset="0"/>
              </a:rPr>
              <a:t>must </a:t>
            </a:r>
            <a:r>
              <a:rPr lang="en-GB" altLang="en-US" sz="1800" dirty="0">
                <a:solidFill>
                  <a:srgbClr val="0F496F"/>
                </a:solidFill>
                <a:latin typeface="Calibri" panose="020F0502020204030204" pitchFamily="34" charset="0"/>
                <a:cs typeface="Calibri" panose="020F0502020204030204" pitchFamily="34" charset="0"/>
              </a:rPr>
              <a:t>tell your teacher who will then record the nature of the assistance given to you.</a:t>
            </a:r>
          </a:p>
          <a:p>
            <a:pPr eaLnBrk="1" hangingPunct="1">
              <a:lnSpc>
                <a:spcPct val="90000"/>
              </a:lnSpc>
            </a:pPr>
            <a:endParaRPr lang="en-GB" altLang="en-US" sz="1800" dirty="0">
              <a:solidFill>
                <a:srgbClr val="0F496F"/>
              </a:solidFill>
              <a:latin typeface="Calibri" panose="020F0502020204030204" pitchFamily="34" charset="0"/>
              <a:cs typeface="Calibri" panose="020F0502020204030204" pitchFamily="34" charset="0"/>
            </a:endParaRPr>
          </a:p>
          <a:p>
            <a:pPr eaLnBrk="1" hangingPunct="1">
              <a:lnSpc>
                <a:spcPct val="90000"/>
              </a:lnSpc>
            </a:pPr>
            <a:r>
              <a:rPr lang="en-GB" altLang="en-US" sz="1800" dirty="0">
                <a:solidFill>
                  <a:srgbClr val="0F496F"/>
                </a:solidFill>
                <a:latin typeface="Calibri" panose="020F0502020204030204" pitchFamily="34" charset="0"/>
                <a:cs typeface="Calibri" panose="020F0502020204030204" pitchFamily="34" charset="0"/>
              </a:rPr>
              <a:t>Your </a:t>
            </a:r>
            <a:r>
              <a:rPr lang="en-GB" altLang="en-US" sz="1800" b="1" dirty="0">
                <a:solidFill>
                  <a:srgbClr val="0F496F"/>
                </a:solidFill>
                <a:latin typeface="Calibri" panose="020F0502020204030204" pitchFamily="34" charset="0"/>
                <a:cs typeface="Calibri" panose="020F0502020204030204" pitchFamily="34" charset="0"/>
              </a:rPr>
              <a:t>parent/carer</a:t>
            </a:r>
            <a:r>
              <a:rPr lang="en-GB" altLang="en-US" sz="1800" dirty="0">
                <a:solidFill>
                  <a:srgbClr val="0F496F"/>
                </a:solidFill>
                <a:latin typeface="Calibri" panose="020F0502020204030204" pitchFamily="34" charset="0"/>
                <a:cs typeface="Calibri" panose="020F0502020204030204" pitchFamily="34" charset="0"/>
              </a:rPr>
              <a:t> may provide you with access to resource materials and discuss your coursework with you. However, they must not give you direct advice on what should and should not be included. </a:t>
            </a:r>
          </a:p>
          <a:p>
            <a:pPr eaLnBrk="1" hangingPunct="1">
              <a:lnSpc>
                <a:spcPct val="90000"/>
              </a:lnSpc>
            </a:pPr>
            <a:endParaRPr lang="en-GB" altLang="en-US" sz="1800" dirty="0">
              <a:solidFill>
                <a:srgbClr val="0F496F"/>
              </a:solidFill>
              <a:latin typeface="Calibri" panose="020F0502020204030204" pitchFamily="34" charset="0"/>
              <a:cs typeface="Calibri" panose="020F0502020204030204" pitchFamily="34" charset="0"/>
            </a:endParaRPr>
          </a:p>
          <a:p>
            <a:pPr eaLnBrk="1" hangingPunct="1">
              <a:lnSpc>
                <a:spcPct val="90000"/>
              </a:lnSpc>
            </a:pPr>
            <a:r>
              <a:rPr lang="en-GB" altLang="en-US" sz="1800" dirty="0">
                <a:solidFill>
                  <a:srgbClr val="0F496F"/>
                </a:solidFill>
                <a:latin typeface="Calibri" panose="020F0502020204030204" pitchFamily="34" charset="0"/>
                <a:cs typeface="Calibri" panose="020F0502020204030204" pitchFamily="34" charset="0"/>
              </a:rPr>
              <a:t>If you worked as </a:t>
            </a:r>
            <a:r>
              <a:rPr lang="en-GB" altLang="en-US" sz="1800" b="1" dirty="0">
                <a:solidFill>
                  <a:srgbClr val="0F496F"/>
                </a:solidFill>
                <a:latin typeface="Calibri" panose="020F0502020204030204" pitchFamily="34" charset="0"/>
                <a:cs typeface="Calibri" panose="020F0502020204030204" pitchFamily="34" charset="0"/>
              </a:rPr>
              <a:t>part of a group </a:t>
            </a:r>
            <a:r>
              <a:rPr lang="en-GB" altLang="en-US" sz="1800" dirty="0">
                <a:solidFill>
                  <a:srgbClr val="0F496F"/>
                </a:solidFill>
                <a:latin typeface="Calibri" panose="020F0502020204030204" pitchFamily="34" charset="0"/>
                <a:cs typeface="Calibri" panose="020F0502020204030204" pitchFamily="34" charset="0"/>
              </a:rPr>
              <a:t>on an assignment, you must each write up your own account of the assignment. Even if the data you have is the same, the description of how that data was obtained and the conclusions you draw from it should be in your own words. </a:t>
            </a:r>
          </a:p>
          <a:p>
            <a:pPr eaLnBrk="1" hangingPunct="1">
              <a:lnSpc>
                <a:spcPct val="90000"/>
              </a:lnSpc>
            </a:pPr>
            <a:endParaRPr lang="en-GB" altLang="en-US" sz="1400" dirty="0">
              <a:solidFill>
                <a:srgbClr val="0F496F"/>
              </a:solidFill>
              <a:latin typeface="Tahoma" panose="020B0604030504040204" pitchFamily="34" charset="0"/>
            </a:endParaRPr>
          </a:p>
          <a:p>
            <a:pPr eaLnBrk="1" hangingPunct="1">
              <a:lnSpc>
                <a:spcPct val="90000"/>
              </a:lnSpc>
            </a:pPr>
            <a:endParaRPr lang="en-GB" altLang="en-US" sz="1400" b="1" dirty="0">
              <a:solidFill>
                <a:srgbClr val="0F496F"/>
              </a:solidFill>
            </a:endParaRPr>
          </a:p>
        </p:txBody>
      </p:sp>
      <p:grpSp>
        <p:nvGrpSpPr>
          <p:cNvPr id="6153" name="Group 6152">
            <a:extLst>
              <a:ext uri="{FF2B5EF4-FFF2-40B4-BE49-F238E27FC236}">
                <a16:creationId xmlns:a16="http://schemas.microsoft.com/office/drawing/2014/main" id="{0180A64C-1862-4B1B-8953-FA96DEE4C44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206969" y="2963333"/>
            <a:ext cx="2981858" cy="3208867"/>
            <a:chOff x="9206969" y="2963333"/>
            <a:chExt cx="2981858" cy="3208867"/>
          </a:xfrm>
        </p:grpSpPr>
        <p:cxnSp>
          <p:nvCxnSpPr>
            <p:cNvPr id="6154" name="Straight Connector 6153">
              <a:extLst>
                <a:ext uri="{FF2B5EF4-FFF2-40B4-BE49-F238E27FC236}">
                  <a16:creationId xmlns:a16="http://schemas.microsoft.com/office/drawing/2014/main" id="{52859A51-B3CA-4126-956F-D0DCCBA21294}"/>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1276012" y="2963333"/>
              <a:ext cx="912814" cy="912812"/>
            </a:xfrm>
            <a:prstGeom prst="line">
              <a:avLst/>
            </a:prstGeom>
            <a:ln w="9525">
              <a:solidFill>
                <a:srgbClr val="FFFFFF"/>
              </a:solidFill>
            </a:ln>
          </p:spPr>
          <p:style>
            <a:lnRef idx="2">
              <a:schemeClr val="accent1"/>
            </a:lnRef>
            <a:fillRef idx="0">
              <a:schemeClr val="accent1"/>
            </a:fillRef>
            <a:effectRef idx="1">
              <a:schemeClr val="accent1"/>
            </a:effectRef>
            <a:fontRef idx="minor">
              <a:schemeClr val="tx1"/>
            </a:fontRef>
          </p:style>
        </p:cxnSp>
        <p:cxnSp>
          <p:nvCxnSpPr>
            <p:cNvPr id="6155" name="Straight Connector 6154">
              <a:extLst>
                <a:ext uri="{FF2B5EF4-FFF2-40B4-BE49-F238E27FC236}">
                  <a16:creationId xmlns:a16="http://schemas.microsoft.com/office/drawing/2014/main" id="{1ECA05ED-FBC3-48F4-8E6D-AB89EC6081CF}"/>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9206969" y="3190344"/>
              <a:ext cx="2981857" cy="2981856"/>
            </a:xfrm>
            <a:prstGeom prst="line">
              <a:avLst/>
            </a:prstGeom>
            <a:ln w="9525">
              <a:solidFill>
                <a:srgbClr val="FFFFFF"/>
              </a:solidFill>
            </a:ln>
          </p:spPr>
          <p:style>
            <a:lnRef idx="2">
              <a:schemeClr val="accent1"/>
            </a:lnRef>
            <a:fillRef idx="0">
              <a:schemeClr val="accent1"/>
            </a:fillRef>
            <a:effectRef idx="1">
              <a:schemeClr val="accent1"/>
            </a:effectRef>
            <a:fontRef idx="minor">
              <a:schemeClr val="tx1"/>
            </a:fontRef>
          </p:style>
        </p:cxnSp>
        <p:cxnSp>
          <p:nvCxnSpPr>
            <p:cNvPr id="6156" name="Straight Connector 6155">
              <a:extLst>
                <a:ext uri="{FF2B5EF4-FFF2-40B4-BE49-F238E27FC236}">
                  <a16:creationId xmlns:a16="http://schemas.microsoft.com/office/drawing/2014/main" id="{5EE24CC5-F080-45A3-B2B4-59A7BCA5AB4A}"/>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0292292" y="3285067"/>
              <a:ext cx="1896534" cy="1896533"/>
            </a:xfrm>
            <a:prstGeom prst="line">
              <a:avLst/>
            </a:prstGeom>
            <a:ln w="9525">
              <a:solidFill>
                <a:srgbClr val="FFFFFF"/>
              </a:solidFill>
            </a:ln>
          </p:spPr>
          <p:style>
            <a:lnRef idx="2">
              <a:schemeClr val="accent1"/>
            </a:lnRef>
            <a:fillRef idx="0">
              <a:schemeClr val="accent1"/>
            </a:fillRef>
            <a:effectRef idx="1">
              <a:schemeClr val="accent1"/>
            </a:effectRef>
            <a:fontRef idx="minor">
              <a:schemeClr val="tx1"/>
            </a:fontRef>
          </p:style>
        </p:cxnSp>
        <p:cxnSp>
          <p:nvCxnSpPr>
            <p:cNvPr id="6157" name="Straight Connector 6156">
              <a:extLst>
                <a:ext uri="{FF2B5EF4-FFF2-40B4-BE49-F238E27FC236}">
                  <a16:creationId xmlns:a16="http://schemas.microsoft.com/office/drawing/2014/main" id="{B3EC6EC2-2351-427C-90C2-F107915733BC}"/>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0443103" y="3131080"/>
              <a:ext cx="1745722" cy="1745720"/>
            </a:xfrm>
            <a:prstGeom prst="line">
              <a:avLst/>
            </a:prstGeom>
            <a:ln w="28575">
              <a:solidFill>
                <a:srgbClr val="FFFFFF"/>
              </a:solidFill>
            </a:ln>
          </p:spPr>
          <p:style>
            <a:lnRef idx="2">
              <a:schemeClr val="accent1"/>
            </a:lnRef>
            <a:fillRef idx="0">
              <a:schemeClr val="accent1"/>
            </a:fillRef>
            <a:effectRef idx="1">
              <a:schemeClr val="accent1"/>
            </a:effectRef>
            <a:fontRef idx="minor">
              <a:schemeClr val="tx1"/>
            </a:fontRef>
          </p:style>
        </p:cxnSp>
        <p:cxnSp>
          <p:nvCxnSpPr>
            <p:cNvPr id="6158" name="Straight Connector 6157">
              <a:extLst>
                <a:ext uri="{FF2B5EF4-FFF2-40B4-BE49-F238E27FC236}">
                  <a16:creationId xmlns:a16="http://schemas.microsoft.com/office/drawing/2014/main" id="{D524D87A-9540-4F77-B006-823176623BD8}"/>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0918826" y="3683001"/>
              <a:ext cx="1270001" cy="1269999"/>
            </a:xfrm>
            <a:prstGeom prst="line">
              <a:avLst/>
            </a:prstGeom>
            <a:ln w="28575">
              <a:solidFill>
                <a:srgbClr val="FFFFFF"/>
              </a:solidFill>
            </a:ln>
          </p:spPr>
          <p:style>
            <a:lnRef idx="2">
              <a:schemeClr val="accent1"/>
            </a:lnRef>
            <a:fillRef idx="0">
              <a:schemeClr val="accent1"/>
            </a:fillRef>
            <a:effectRef idx="1">
              <a:schemeClr val="accent1"/>
            </a:effectRef>
            <a:fontRef idx="minor">
              <a:schemeClr val="tx1"/>
            </a:fontRef>
          </p:style>
        </p:cxnSp>
      </p:grpSp>
    </p:spTree>
    <p:extLst>
      <p:ext uri="{BB962C8B-B14F-4D97-AF65-F5344CB8AC3E}">
        <p14:creationId xmlns:p14="http://schemas.microsoft.com/office/powerpoint/2010/main" val="3057436881"/>
      </p:ext>
    </p:extLst>
  </p:cSld>
  <p:clrMapOvr>
    <a:overrideClrMapping bg1="lt1" tx1="dk1" bg2="lt2" tx2="dk2" accent1="accent1" accent2="accent2" accent3="accent3" accent4="accent4" accent5="accent5" accent6="accent6" hlink="hlink" folHlink="folHlink"/>
  </p:clrMapOvr>
</p:sld>
</file>

<file path=ppt/slides/slide27.xml><?xml version="1.0" encoding="utf-8"?>
<p:sld xmlns:a="http://schemas.openxmlformats.org/drawingml/2006/main" xmlns:r="http://schemas.openxmlformats.org/officeDocument/2006/relationships" xmlns:p="http://schemas.openxmlformats.org/presentationml/2006/main">
  <p:cSld>
    <p:bg>
      <p:bgPr>
        <a:gradFill rotWithShape="1">
          <a:gsLst>
            <a:gs pos="10000">
              <a:schemeClr val="bg2">
                <a:tint val="97000"/>
                <a:hueMod val="92000"/>
                <a:satMod val="169000"/>
                <a:lumMod val="164000"/>
              </a:schemeClr>
            </a:gs>
            <a:gs pos="100000">
              <a:schemeClr val="bg2">
                <a:shade val="96000"/>
                <a:satMod val="120000"/>
                <a:lumMod val="90000"/>
              </a:schemeClr>
            </a:gs>
          </a:gsLst>
          <a:lin ang="6120000" scaled="1"/>
        </a:gradFill>
        <a:effectLst/>
      </p:bgPr>
    </p:bg>
    <p:spTree>
      <p:nvGrpSpPr>
        <p:cNvPr id="1" name=""/>
        <p:cNvGrpSpPr/>
        <p:nvPr/>
      </p:nvGrpSpPr>
      <p:grpSpPr>
        <a:xfrm>
          <a:off x="0" y="0"/>
          <a:ext cx="0" cy="0"/>
          <a:chOff x="0" y="0"/>
          <a:chExt cx="0" cy="0"/>
        </a:xfrm>
      </p:grpSpPr>
      <p:sp useBgFill="1">
        <p:nvSpPr>
          <p:cNvPr id="7183" name="Rectangle 7182">
            <a:extLst>
              <a:ext uri="{FF2B5EF4-FFF2-40B4-BE49-F238E27FC236}">
                <a16:creationId xmlns:a16="http://schemas.microsoft.com/office/drawing/2014/main" id="{B9403C7F-76AE-4587-92A2-D4E41EBE68B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B389985-8B1C-9AC8-0277-9B0B9569C93A}"/>
              </a:ext>
            </a:extLst>
          </p:cNvPr>
          <p:cNvSpPr>
            <a:spLocks noGrp="1"/>
          </p:cNvSpPr>
          <p:nvPr>
            <p:ph type="title"/>
          </p:nvPr>
        </p:nvSpPr>
        <p:spPr>
          <a:xfrm>
            <a:off x="3955334" y="110067"/>
            <a:ext cx="5627158" cy="1507067"/>
          </a:xfrm>
        </p:spPr>
        <p:txBody>
          <a:bodyPr>
            <a:normAutofit/>
          </a:bodyPr>
          <a:lstStyle/>
          <a:p>
            <a:r>
              <a:rPr lang="en-US" b="1" dirty="0">
                <a:latin typeface="Calibri" panose="020F0502020204030204" pitchFamily="34" charset="0"/>
                <a:ea typeface="+mn-lt"/>
                <a:cs typeface="Calibri" panose="020F0502020204030204" pitchFamily="34" charset="0"/>
              </a:rPr>
              <a:t>plagiarism- JCQ</a:t>
            </a:r>
            <a:r>
              <a:rPr lang="en-US" dirty="0">
                <a:latin typeface="Calibri" panose="020F0502020204030204" pitchFamily="34" charset="0"/>
                <a:ea typeface="+mn-lt"/>
                <a:cs typeface="Calibri" panose="020F0502020204030204" pitchFamily="34" charset="0"/>
              </a:rPr>
              <a:t> </a:t>
            </a:r>
            <a:endParaRPr lang="en-GB" dirty="0">
              <a:latin typeface="Calibri" panose="020F0502020204030204" pitchFamily="34" charset="0"/>
              <a:cs typeface="Calibri" panose="020F0502020204030204" pitchFamily="34" charset="0"/>
            </a:endParaRPr>
          </a:p>
        </p:txBody>
      </p:sp>
      <p:pic>
        <p:nvPicPr>
          <p:cNvPr id="7170" name="Picture 2" descr="Plagiarism Copyright Computer Icons, copyright, logo, words Phrases png |  PNGEgg">
            <a:extLst>
              <a:ext uri="{FF2B5EF4-FFF2-40B4-BE49-F238E27FC236}">
                <a16:creationId xmlns:a16="http://schemas.microsoft.com/office/drawing/2014/main" id="{2A5473D7-28C2-FB2A-F99A-246CD5C2D97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27311" r="18900" b="-2"/>
          <a:stretch/>
        </p:blipFill>
        <p:spPr bwMode="auto">
          <a:xfrm>
            <a:off x="831" y="10"/>
            <a:ext cx="3502025" cy="6857990"/>
          </a:xfrm>
          <a:prstGeom prst="rect">
            <a:avLst/>
          </a:prstGeom>
          <a:noFill/>
          <a:effectLst>
            <a:innerShdw blurRad="57150" dist="38100" dir="14460000">
              <a:prstClr val="black">
                <a:alpha val="70000"/>
              </a:prstClr>
            </a:innerShdw>
          </a:effectLst>
          <a:extLst>
            <a:ext uri="{909E8E84-426E-40DD-AFC4-6F175D3DCCD1}">
              <a14:hiddenFill xmlns:a14="http://schemas.microsoft.com/office/drawing/2010/main">
                <a:solidFill>
                  <a:srgbClr val="FFFFFF"/>
                </a:solidFill>
              </a14:hiddenFill>
            </a:ext>
          </a:extLst>
        </p:spPr>
      </p:pic>
      <p:sp>
        <p:nvSpPr>
          <p:cNvPr id="4" name="Rectangle 3">
            <a:extLst>
              <a:ext uri="{FF2B5EF4-FFF2-40B4-BE49-F238E27FC236}">
                <a16:creationId xmlns:a16="http://schemas.microsoft.com/office/drawing/2014/main" id="{0D149010-E7A3-C787-00FB-D2CE5CDABA40}"/>
              </a:ext>
            </a:extLst>
          </p:cNvPr>
          <p:cNvSpPr>
            <a:spLocks noGrp="1"/>
          </p:cNvSpPr>
          <p:nvPr>
            <p:ph idx="1"/>
          </p:nvPr>
        </p:nvSpPr>
        <p:spPr>
          <a:xfrm>
            <a:off x="4054893" y="1414731"/>
            <a:ext cx="6626072" cy="4279583"/>
          </a:xfrm>
        </p:spPr>
        <p:txBody>
          <a:bodyPr>
            <a:normAutofit/>
          </a:bodyPr>
          <a:lstStyle/>
          <a:p>
            <a:pPr marL="114300" indent="0" defTabSz="342790">
              <a:spcBef>
                <a:spcPts val="752"/>
              </a:spcBef>
              <a:buFont typeface="Arial" panose="020B0604020202020204" pitchFamily="34" charset="0"/>
              <a:buNone/>
              <a:defRPr/>
            </a:pPr>
            <a:endParaRPr lang="en-GB" altLang="en-US" dirty="0"/>
          </a:p>
          <a:p>
            <a:pPr marL="114300" indent="0" defTabSz="342790">
              <a:spcBef>
                <a:spcPts val="752"/>
              </a:spcBef>
              <a:buFont typeface="Arial" panose="020B0604020202020204" pitchFamily="34" charset="0"/>
              <a:buNone/>
              <a:defRPr/>
            </a:pPr>
            <a:r>
              <a:rPr lang="en-GB" altLang="en-US" sz="2800" dirty="0">
                <a:solidFill>
                  <a:schemeClr val="bg1"/>
                </a:solidFill>
              </a:rPr>
              <a:t>Plagiarism involves taking someone else’s words, thoughts or ideas and trying to pass them off as your own.</a:t>
            </a:r>
          </a:p>
          <a:p>
            <a:pPr marL="114300" indent="0" defTabSz="342790">
              <a:spcBef>
                <a:spcPts val="752"/>
              </a:spcBef>
              <a:buFont typeface="Arial" panose="020B0604020202020204" pitchFamily="34" charset="0"/>
              <a:buNone/>
              <a:defRPr/>
            </a:pPr>
            <a:endParaRPr lang="en-GB" altLang="en-US" sz="2800" dirty="0">
              <a:solidFill>
                <a:schemeClr val="bg1"/>
              </a:solidFill>
            </a:endParaRPr>
          </a:p>
          <a:p>
            <a:pPr marL="114300" indent="0" defTabSz="342790">
              <a:spcBef>
                <a:spcPts val="752"/>
              </a:spcBef>
              <a:buFont typeface="Arial" panose="020B0604020202020204" pitchFamily="34" charset="0"/>
              <a:buNone/>
              <a:defRPr/>
            </a:pPr>
            <a:r>
              <a:rPr lang="en-GB" altLang="en-US" sz="2800" b="1" dirty="0">
                <a:solidFill>
                  <a:schemeClr val="bg1"/>
                </a:solidFill>
              </a:rPr>
              <a:t>It is a form of cheating which is taken very seriously</a:t>
            </a:r>
            <a:r>
              <a:rPr lang="en-GB" altLang="en-US" sz="2800" dirty="0">
                <a:solidFill>
                  <a:schemeClr val="bg1"/>
                </a:solidFill>
              </a:rPr>
              <a:t>. </a:t>
            </a:r>
          </a:p>
        </p:txBody>
      </p:sp>
      <p:grpSp>
        <p:nvGrpSpPr>
          <p:cNvPr id="7177" name="Group 7176">
            <a:extLst>
              <a:ext uri="{FF2B5EF4-FFF2-40B4-BE49-F238E27FC236}">
                <a16:creationId xmlns:a16="http://schemas.microsoft.com/office/drawing/2014/main" id="{D6C71778-3DDA-4748-AEBB-2A4B7501632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206969" y="2963333"/>
            <a:ext cx="2981858" cy="3208867"/>
            <a:chOff x="9206969" y="2963333"/>
            <a:chExt cx="2981858" cy="3208867"/>
          </a:xfrm>
        </p:grpSpPr>
        <p:cxnSp>
          <p:nvCxnSpPr>
            <p:cNvPr id="7178" name="Straight Connector 7177">
              <a:extLst>
                <a:ext uri="{FF2B5EF4-FFF2-40B4-BE49-F238E27FC236}">
                  <a16:creationId xmlns:a16="http://schemas.microsoft.com/office/drawing/2014/main" id="{BA1F5C7D-5183-424E-BD72-BBFC59C5A263}"/>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1276012" y="2963333"/>
              <a:ext cx="912814" cy="912812"/>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7179" name="Straight Connector 7178">
              <a:extLst>
                <a:ext uri="{FF2B5EF4-FFF2-40B4-BE49-F238E27FC236}">
                  <a16:creationId xmlns:a16="http://schemas.microsoft.com/office/drawing/2014/main" id="{B848F76E-D8DE-4826-901B-4E4090240E52}"/>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9206969" y="3190344"/>
              <a:ext cx="2981857" cy="2981856"/>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7180" name="Straight Connector 7179">
              <a:extLst>
                <a:ext uri="{FF2B5EF4-FFF2-40B4-BE49-F238E27FC236}">
                  <a16:creationId xmlns:a16="http://schemas.microsoft.com/office/drawing/2014/main" id="{FAE84420-E672-4A16-8384-42BDDC4A9627}"/>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0292292" y="3285067"/>
              <a:ext cx="1896534" cy="1896533"/>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7181" name="Straight Connector 7180">
              <a:extLst>
                <a:ext uri="{FF2B5EF4-FFF2-40B4-BE49-F238E27FC236}">
                  <a16:creationId xmlns:a16="http://schemas.microsoft.com/office/drawing/2014/main" id="{044D91EB-FA8D-4FD3-88F8-053F9962BD40}"/>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0443103" y="3131080"/>
              <a:ext cx="1745722" cy="1745720"/>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7182" name="Straight Connector 7181">
              <a:extLst>
                <a:ext uri="{FF2B5EF4-FFF2-40B4-BE49-F238E27FC236}">
                  <a16:creationId xmlns:a16="http://schemas.microsoft.com/office/drawing/2014/main" id="{756B711F-46BD-4789-926C-CF2F01F71D68}"/>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0918826" y="3683001"/>
              <a:ext cx="1270001" cy="1269999"/>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grpSp>
    </p:spTree>
    <p:extLst>
      <p:ext uri="{BB962C8B-B14F-4D97-AF65-F5344CB8AC3E}">
        <p14:creationId xmlns:p14="http://schemas.microsoft.com/office/powerpoint/2010/main" val="65437250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23223D42-4ED2-5C4F-433E-CC90C107AD5B}"/>
              </a:ext>
            </a:extLst>
          </p:cNvPr>
          <p:cNvSpPr txBox="1"/>
          <p:nvPr/>
        </p:nvSpPr>
        <p:spPr>
          <a:xfrm>
            <a:off x="464389" y="640593"/>
            <a:ext cx="6104626" cy="646331"/>
          </a:xfrm>
          <a:prstGeom prst="rect">
            <a:avLst/>
          </a:prstGeom>
          <a:noFill/>
        </p:spPr>
        <p:txBody>
          <a:bodyPr wrap="square">
            <a:spAutoFit/>
          </a:bodyPr>
          <a:lstStyle/>
          <a:p>
            <a:r>
              <a:rPr lang="en-US" sz="3600" b="1" dirty="0">
                <a:solidFill>
                  <a:schemeClr val="bg1"/>
                </a:solidFill>
                <a:latin typeface="Calibri" panose="020F0502020204030204" pitchFamily="34" charset="0"/>
                <a:ea typeface="+mn-lt"/>
                <a:cs typeface="Calibri" panose="020F0502020204030204" pitchFamily="34" charset="0"/>
              </a:rPr>
              <a:t>PLAGARISM- JCQ</a:t>
            </a:r>
            <a:r>
              <a:rPr lang="en-US" sz="3600" dirty="0">
                <a:solidFill>
                  <a:schemeClr val="bg1"/>
                </a:solidFill>
                <a:latin typeface="Calibri" panose="020F0502020204030204" pitchFamily="34" charset="0"/>
                <a:ea typeface="+mn-lt"/>
                <a:cs typeface="Calibri" panose="020F0502020204030204" pitchFamily="34" charset="0"/>
              </a:rPr>
              <a:t> </a:t>
            </a:r>
            <a:endParaRPr lang="en-GB" sz="3600" dirty="0">
              <a:latin typeface="Calibri" panose="020F0502020204030204" pitchFamily="34" charset="0"/>
              <a:cs typeface="Calibri" panose="020F0502020204030204" pitchFamily="34" charset="0"/>
            </a:endParaRPr>
          </a:p>
        </p:txBody>
      </p:sp>
      <p:sp>
        <p:nvSpPr>
          <p:cNvPr id="7" name="Rectangle 3">
            <a:extLst>
              <a:ext uri="{FF2B5EF4-FFF2-40B4-BE49-F238E27FC236}">
                <a16:creationId xmlns:a16="http://schemas.microsoft.com/office/drawing/2014/main" id="{936F9B9F-E609-89A9-A166-FD6AF879D7FB}"/>
              </a:ext>
            </a:extLst>
          </p:cNvPr>
          <p:cNvSpPr txBox="1">
            <a:spLocks/>
          </p:cNvSpPr>
          <p:nvPr/>
        </p:nvSpPr>
        <p:spPr>
          <a:xfrm>
            <a:off x="224213" y="1627518"/>
            <a:ext cx="11456028" cy="4520240"/>
          </a:xfrm>
          <a:prstGeom prst="rect">
            <a:avLst/>
          </a:prstGeom>
        </p:spPr>
        <p:txBody>
          <a:bodyPr vert="horz" lIns="91440" tIns="45720" rIns="91440" bIns="45720" rtlCol="0" anchor="t">
            <a:noAutofit/>
          </a:bodyPr>
          <a:lstStyle>
            <a:lvl1pPr marL="0" indent="0" algn="l" defTabSz="457200" rtl="0" eaLnBrk="1" latinLnBrk="0" hangingPunct="1">
              <a:spcBef>
                <a:spcPct val="20000"/>
              </a:spcBef>
              <a:spcAft>
                <a:spcPts val="600"/>
              </a:spcAft>
              <a:buClr>
                <a:schemeClr val="tx1"/>
              </a:buClr>
              <a:buSzPct val="80000"/>
              <a:buFont typeface="Wingdings 3" panose="05040102010807070707" pitchFamily="18" charset="2"/>
              <a:buNone/>
              <a:defRPr sz="2100" kern="1200" cap="none">
                <a:solidFill>
                  <a:schemeClr val="bg2">
                    <a:lumMod val="75000"/>
                  </a:schemeClr>
                </a:solidFill>
                <a:effectLst/>
                <a:latin typeface="+mn-lt"/>
                <a:ea typeface="+mn-ea"/>
                <a:cs typeface="+mn-cs"/>
              </a:defRPr>
            </a:lvl1pPr>
            <a:lvl2pPr marL="457200" indent="0" algn="ctr" defTabSz="457200" rtl="0" eaLnBrk="1" latinLnBrk="0" hangingPunct="1">
              <a:spcBef>
                <a:spcPct val="20000"/>
              </a:spcBef>
              <a:spcAft>
                <a:spcPts val="600"/>
              </a:spcAft>
              <a:buClr>
                <a:schemeClr val="tx1"/>
              </a:buClr>
              <a:buSzPct val="80000"/>
              <a:buFont typeface="Wingdings 3" panose="05040102010807070707" pitchFamily="18" charset="2"/>
              <a:buNone/>
              <a:defRPr sz="18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tx1"/>
              </a:buClr>
              <a:buSzPct val="80000"/>
              <a:buFont typeface="Wingdings 3" panose="05040102010807070707" pitchFamily="18" charset="2"/>
              <a:buNone/>
              <a:defRPr sz="16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tx1"/>
              </a:buClr>
              <a:buSzPct val="80000"/>
              <a:buFont typeface="Wingdings 3" panose="05040102010807070707" pitchFamily="18" charset="2"/>
              <a:buNone/>
              <a:defRPr sz="14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tx1"/>
              </a:buClr>
              <a:buSzPct val="80000"/>
              <a:buFont typeface="Wingdings 3" panose="05040102010807070707" pitchFamily="18" charset="2"/>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tx1"/>
              </a:buClr>
              <a:buSzPct val="80000"/>
              <a:buFont typeface="Wingdings 3" panose="05040102010807070707" pitchFamily="18" charset="2"/>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tx1"/>
              </a:buClr>
              <a:buSzPct val="80000"/>
              <a:buFont typeface="Wingdings 3" panose="05040102010807070707" pitchFamily="18" charset="2"/>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tx1"/>
              </a:buClr>
              <a:buSzPct val="80000"/>
              <a:buFont typeface="Wingdings 3" panose="05040102010807070707" pitchFamily="18" charset="2"/>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tx1"/>
              </a:buClr>
              <a:buSzPct val="80000"/>
              <a:buFont typeface="Wingdings 3" panose="05040102010807070707" pitchFamily="18" charset="2"/>
              <a:buNone/>
              <a:defRPr sz="1400" kern="1200" cap="none">
                <a:solidFill>
                  <a:schemeClr val="tx1">
                    <a:tint val="75000"/>
                  </a:schemeClr>
                </a:solidFill>
                <a:effectLst/>
                <a:latin typeface="+mn-lt"/>
                <a:ea typeface="+mn-ea"/>
                <a:cs typeface="+mn-cs"/>
              </a:defRPr>
            </a:lvl9pPr>
          </a:lstStyle>
          <a:p>
            <a:pPr marL="114300" algn="ctr" defTabSz="342790">
              <a:spcBef>
                <a:spcPts val="752"/>
              </a:spcBef>
              <a:buFont typeface="Arial" panose="020B0604020202020204" pitchFamily="34" charset="0"/>
              <a:buNone/>
              <a:defRPr/>
            </a:pPr>
            <a:r>
              <a:rPr lang="en-GB" sz="2800" b="1" dirty="0">
                <a:solidFill>
                  <a:schemeClr val="tx1"/>
                </a:solidFill>
                <a:latin typeface="Calibri" panose="020F0502020204030204" pitchFamily="34" charset="0"/>
                <a:cs typeface="Calibri" panose="020F0502020204030204" pitchFamily="34" charset="0"/>
              </a:rPr>
              <a:t>Don’t think you won’t be caught!!</a:t>
            </a:r>
            <a:endParaRPr lang="en-GB" altLang="en-US" sz="2800" dirty="0">
              <a:solidFill>
                <a:schemeClr val="tx1"/>
              </a:solidFill>
            </a:endParaRPr>
          </a:p>
          <a:p>
            <a:pPr marL="114300" algn="ctr" defTabSz="342790">
              <a:spcBef>
                <a:spcPts val="752"/>
              </a:spcBef>
              <a:buFont typeface="Arial" panose="020B0604020202020204" pitchFamily="34" charset="0"/>
              <a:buNone/>
              <a:defRPr/>
            </a:pPr>
            <a:r>
              <a:rPr lang="en-GB" altLang="en-US" sz="2800" dirty="0">
                <a:solidFill>
                  <a:schemeClr val="bg1"/>
                </a:solidFill>
              </a:rPr>
              <a:t>Markers can spot changes in the style of writing and use of language. Markers are highly experienced subject specialists who are familiar with work on the topic concerned. They may even have r4ead the source you are using (or even marked the essay you have copied from!!)</a:t>
            </a:r>
          </a:p>
          <a:p>
            <a:pPr marL="114300" algn="ctr" defTabSz="342790">
              <a:spcBef>
                <a:spcPts val="752"/>
              </a:spcBef>
              <a:buFont typeface="Arial" panose="020B0604020202020204" pitchFamily="34" charset="0"/>
              <a:buNone/>
              <a:defRPr/>
            </a:pPr>
            <a:endParaRPr lang="en-GB" altLang="en-US" sz="2800" dirty="0">
              <a:solidFill>
                <a:schemeClr val="bg1"/>
              </a:solidFill>
            </a:endParaRPr>
          </a:p>
          <a:p>
            <a:pPr marL="114300" algn="ctr" defTabSz="342790">
              <a:spcBef>
                <a:spcPts val="752"/>
              </a:spcBef>
              <a:buFont typeface="Arial" panose="020B0604020202020204" pitchFamily="34" charset="0"/>
              <a:buNone/>
              <a:defRPr/>
            </a:pPr>
            <a:r>
              <a:rPr lang="en-GB" altLang="en-US" sz="2800" dirty="0">
                <a:solidFill>
                  <a:schemeClr val="bg1"/>
                </a:solidFill>
              </a:rPr>
              <a:t>Internet search engines and specialised computer software can be used to match phrases or pieces of text with original. </a:t>
            </a:r>
          </a:p>
        </p:txBody>
      </p:sp>
    </p:spTree>
    <p:extLst>
      <p:ext uri="{BB962C8B-B14F-4D97-AF65-F5344CB8AC3E}">
        <p14:creationId xmlns:p14="http://schemas.microsoft.com/office/powerpoint/2010/main" val="265166342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20669F08-C831-E02C-29DC-B5CE4E50878B}"/>
              </a:ext>
            </a:extLst>
          </p:cNvPr>
          <p:cNvSpPr>
            <a:spLocks noGrp="1"/>
          </p:cNvSpPr>
          <p:nvPr>
            <p:ph type="subTitle" idx="1"/>
          </p:nvPr>
        </p:nvSpPr>
        <p:spPr>
          <a:xfrm>
            <a:off x="471427" y="381800"/>
            <a:ext cx="6400800" cy="749379"/>
          </a:xfrm>
        </p:spPr>
        <p:txBody>
          <a:bodyPr>
            <a:normAutofit/>
          </a:bodyPr>
          <a:lstStyle/>
          <a:p>
            <a:r>
              <a:rPr lang="en-GB" sz="3600" b="1" dirty="0">
                <a:solidFill>
                  <a:schemeClr val="bg1"/>
                </a:solidFill>
              </a:rPr>
              <a:t>USE OF AI</a:t>
            </a:r>
            <a:endParaRPr lang="en-GB" sz="3600" dirty="0"/>
          </a:p>
        </p:txBody>
      </p:sp>
      <p:sp>
        <p:nvSpPr>
          <p:cNvPr id="4" name="Rectangle 3">
            <a:extLst>
              <a:ext uri="{FF2B5EF4-FFF2-40B4-BE49-F238E27FC236}">
                <a16:creationId xmlns:a16="http://schemas.microsoft.com/office/drawing/2014/main" id="{9EEFAF9B-9B0F-2E18-8CE8-1D6909F143E3}"/>
              </a:ext>
            </a:extLst>
          </p:cNvPr>
          <p:cNvSpPr txBox="1">
            <a:spLocks/>
          </p:cNvSpPr>
          <p:nvPr/>
        </p:nvSpPr>
        <p:spPr>
          <a:xfrm>
            <a:off x="224213" y="1627518"/>
            <a:ext cx="11456028" cy="4520240"/>
          </a:xfrm>
          <a:prstGeom prst="rect">
            <a:avLst/>
          </a:prstGeom>
        </p:spPr>
        <p:txBody>
          <a:bodyPr vert="horz" lIns="91440" tIns="45720" rIns="91440" bIns="45720" rtlCol="0" anchor="t">
            <a:noAutofit/>
          </a:bodyPr>
          <a:lstStyle>
            <a:lvl1pPr marL="0" indent="0" algn="l" defTabSz="457200" rtl="0" eaLnBrk="1" latinLnBrk="0" hangingPunct="1">
              <a:spcBef>
                <a:spcPct val="20000"/>
              </a:spcBef>
              <a:spcAft>
                <a:spcPts val="600"/>
              </a:spcAft>
              <a:buClr>
                <a:schemeClr val="tx1"/>
              </a:buClr>
              <a:buSzPct val="80000"/>
              <a:buFont typeface="Wingdings 3" panose="05040102010807070707" pitchFamily="18" charset="2"/>
              <a:buNone/>
              <a:defRPr sz="2100" kern="1200" cap="none">
                <a:solidFill>
                  <a:schemeClr val="bg2">
                    <a:lumMod val="75000"/>
                  </a:schemeClr>
                </a:solidFill>
                <a:effectLst/>
                <a:latin typeface="+mn-lt"/>
                <a:ea typeface="+mn-ea"/>
                <a:cs typeface="+mn-cs"/>
              </a:defRPr>
            </a:lvl1pPr>
            <a:lvl2pPr marL="457200" indent="0" algn="ctr" defTabSz="457200" rtl="0" eaLnBrk="1" latinLnBrk="0" hangingPunct="1">
              <a:spcBef>
                <a:spcPct val="20000"/>
              </a:spcBef>
              <a:spcAft>
                <a:spcPts val="600"/>
              </a:spcAft>
              <a:buClr>
                <a:schemeClr val="tx1"/>
              </a:buClr>
              <a:buSzPct val="80000"/>
              <a:buFont typeface="Wingdings 3" panose="05040102010807070707" pitchFamily="18" charset="2"/>
              <a:buNone/>
              <a:defRPr sz="18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tx1"/>
              </a:buClr>
              <a:buSzPct val="80000"/>
              <a:buFont typeface="Wingdings 3" panose="05040102010807070707" pitchFamily="18" charset="2"/>
              <a:buNone/>
              <a:defRPr sz="16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tx1"/>
              </a:buClr>
              <a:buSzPct val="80000"/>
              <a:buFont typeface="Wingdings 3" panose="05040102010807070707" pitchFamily="18" charset="2"/>
              <a:buNone/>
              <a:defRPr sz="14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tx1"/>
              </a:buClr>
              <a:buSzPct val="80000"/>
              <a:buFont typeface="Wingdings 3" panose="05040102010807070707" pitchFamily="18" charset="2"/>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tx1"/>
              </a:buClr>
              <a:buSzPct val="80000"/>
              <a:buFont typeface="Wingdings 3" panose="05040102010807070707" pitchFamily="18" charset="2"/>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tx1"/>
              </a:buClr>
              <a:buSzPct val="80000"/>
              <a:buFont typeface="Wingdings 3" panose="05040102010807070707" pitchFamily="18" charset="2"/>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tx1"/>
              </a:buClr>
              <a:buSzPct val="80000"/>
              <a:buFont typeface="Wingdings 3" panose="05040102010807070707" pitchFamily="18" charset="2"/>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tx1"/>
              </a:buClr>
              <a:buSzPct val="80000"/>
              <a:buFont typeface="Wingdings 3" panose="05040102010807070707" pitchFamily="18" charset="2"/>
              <a:buNone/>
              <a:defRPr sz="1400" kern="1200" cap="none">
                <a:solidFill>
                  <a:schemeClr val="tx1">
                    <a:tint val="75000"/>
                  </a:schemeClr>
                </a:solidFill>
                <a:effectLst/>
                <a:latin typeface="+mn-lt"/>
                <a:ea typeface="+mn-ea"/>
                <a:cs typeface="+mn-cs"/>
              </a:defRPr>
            </a:lvl9pPr>
          </a:lstStyle>
          <a:p>
            <a:pPr marL="571500" indent="-457200" defTabSz="342790">
              <a:spcBef>
                <a:spcPts val="752"/>
              </a:spcBef>
              <a:buFontTx/>
              <a:buChar char="-"/>
              <a:defRPr/>
            </a:pPr>
            <a:r>
              <a:rPr lang="en-GB" altLang="en-US" sz="2800" dirty="0">
                <a:solidFill>
                  <a:schemeClr val="bg1"/>
                </a:solidFill>
              </a:rPr>
              <a:t>AI misuse is taking something made by AI and claim it as your own work e.g. from ChatGPT</a:t>
            </a:r>
          </a:p>
          <a:p>
            <a:pPr marL="571500" indent="-457200" defTabSz="342790">
              <a:spcBef>
                <a:spcPts val="752"/>
              </a:spcBef>
              <a:buFontTx/>
              <a:buChar char="-"/>
              <a:defRPr/>
            </a:pPr>
            <a:r>
              <a:rPr lang="en-GB" altLang="en-US" sz="2800" dirty="0">
                <a:solidFill>
                  <a:schemeClr val="bg1"/>
                </a:solidFill>
              </a:rPr>
              <a:t>Your teachers will tell you if you are allowed to use AI as it depends on the qualification</a:t>
            </a:r>
          </a:p>
          <a:p>
            <a:pPr marL="571500" indent="-457200" defTabSz="342790">
              <a:spcBef>
                <a:spcPts val="752"/>
              </a:spcBef>
              <a:buFontTx/>
              <a:buChar char="-"/>
              <a:defRPr/>
            </a:pPr>
            <a:r>
              <a:rPr lang="en-GB" altLang="en-US" sz="2800" dirty="0">
                <a:solidFill>
                  <a:schemeClr val="bg1"/>
                </a:solidFill>
              </a:rPr>
              <a:t>If you are allowed to use AI you must reference it appropriately by naming the AI tool and stating when you generated the content and how you used it. You should screenshot the questions you asked AI and the response you were given</a:t>
            </a:r>
            <a:endParaRPr lang="en-GB" altLang="en-US" sz="2500" dirty="0">
              <a:solidFill>
                <a:schemeClr val="bg1"/>
              </a:solidFill>
            </a:endParaRPr>
          </a:p>
          <a:p>
            <a:pPr marL="571500" indent="-457200" defTabSz="342790">
              <a:spcBef>
                <a:spcPts val="752"/>
              </a:spcBef>
              <a:buFontTx/>
              <a:buChar char="-"/>
              <a:defRPr/>
            </a:pPr>
            <a:endParaRPr lang="en-GB" altLang="en-US" sz="2800" dirty="0">
              <a:solidFill>
                <a:schemeClr val="bg1"/>
              </a:solidFill>
            </a:endParaRPr>
          </a:p>
          <a:p>
            <a:pPr marL="114300" algn="ctr" defTabSz="342790">
              <a:spcBef>
                <a:spcPts val="752"/>
              </a:spcBef>
              <a:buFont typeface="Arial" panose="020B0604020202020204" pitchFamily="34" charset="0"/>
              <a:buNone/>
              <a:defRPr/>
            </a:pPr>
            <a:endParaRPr lang="en-GB" altLang="en-US" sz="2800" dirty="0">
              <a:solidFill>
                <a:schemeClr val="bg1"/>
              </a:solidFill>
            </a:endParaRPr>
          </a:p>
        </p:txBody>
      </p:sp>
    </p:spTree>
    <p:extLst>
      <p:ext uri="{BB962C8B-B14F-4D97-AF65-F5344CB8AC3E}">
        <p14:creationId xmlns:p14="http://schemas.microsoft.com/office/powerpoint/2010/main" val="364039144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CA459B-3077-5800-2372-EA4D5F2BC16A}"/>
              </a:ext>
            </a:extLst>
          </p:cNvPr>
          <p:cNvSpPr txBox="1">
            <a:spLocks noChangeArrowheads="1"/>
          </p:cNvSpPr>
          <p:nvPr/>
        </p:nvSpPr>
        <p:spPr>
          <a:xfrm>
            <a:off x="437073" y="710872"/>
            <a:ext cx="3801372" cy="5275860"/>
          </a:xfrm>
          <a:prstGeom prst="rect">
            <a:avLst/>
          </a:prstGeom>
          <a:effectLst/>
        </p:spPr>
        <p:txBody>
          <a:bodyPr vert="horz" lIns="91440" tIns="45720" rIns="91440" bIns="45720" rtlCol="0" anchor="ctr">
            <a:normAutofit fontScale="55000" lnSpcReduction="20000"/>
          </a:bodyPr>
          <a:lst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n-GB" altLang="en-US" sz="6500" b="1" u="sng" dirty="0">
                <a:solidFill>
                  <a:schemeClr val="bg1"/>
                </a:solidFill>
                <a:latin typeface="Calibri" panose="020F0502020204030204" pitchFamily="34" charset="0"/>
                <a:cs typeface="Calibri" panose="020F0502020204030204" pitchFamily="34" charset="0"/>
              </a:rPr>
              <a:t>EXAM INFORMATION </a:t>
            </a:r>
          </a:p>
          <a:p>
            <a:pPr algn="ctr"/>
            <a:endParaRPr lang="en-GB" altLang="en-US" sz="4600" b="1" dirty="0">
              <a:latin typeface="Calibri" panose="020F0502020204030204" pitchFamily="34" charset="0"/>
              <a:cs typeface="Calibri" panose="020F0502020204030204" pitchFamily="34" charset="0"/>
            </a:endParaRPr>
          </a:p>
          <a:p>
            <a:pPr algn="ctr"/>
            <a:br>
              <a:rPr lang="en-GB" altLang="en-US" sz="4600" b="1" dirty="0">
                <a:solidFill>
                  <a:schemeClr val="bg1"/>
                </a:solidFill>
                <a:latin typeface="Calibri" panose="020F0502020204030204" pitchFamily="34" charset="0"/>
                <a:cs typeface="Calibri" panose="020F0502020204030204" pitchFamily="34" charset="0"/>
              </a:rPr>
            </a:br>
            <a:r>
              <a:rPr lang="en-GB" altLang="en-US" sz="4600" b="1" dirty="0">
                <a:solidFill>
                  <a:schemeClr val="bg1"/>
                </a:solidFill>
                <a:latin typeface="Calibri" panose="020F0502020204030204" pitchFamily="34" charset="0"/>
                <a:cs typeface="Calibri" panose="020F0502020204030204" pitchFamily="34" charset="0"/>
              </a:rPr>
              <a:t>The following DOCUMENTS will be posted on the SCHOOL website.</a:t>
            </a:r>
          </a:p>
          <a:p>
            <a:pPr algn="ctr"/>
            <a:br>
              <a:rPr lang="en-GB" altLang="en-US" sz="4600" b="1" dirty="0">
                <a:solidFill>
                  <a:schemeClr val="bg1"/>
                </a:solidFill>
                <a:latin typeface="Calibri" panose="020F0502020204030204" pitchFamily="34" charset="0"/>
                <a:cs typeface="Calibri" panose="020F0502020204030204" pitchFamily="34" charset="0"/>
              </a:rPr>
            </a:br>
            <a:r>
              <a:rPr lang="en-GB" altLang="en-US" sz="4600" b="1" dirty="0">
                <a:solidFill>
                  <a:schemeClr val="bg1"/>
                </a:solidFill>
                <a:latin typeface="Calibri" panose="020F0502020204030204" pitchFamily="34" charset="0"/>
                <a:cs typeface="Calibri" panose="020F0502020204030204" pitchFamily="34" charset="0"/>
              </a:rPr>
              <a:t>All Candidates/Parents are requested to read these documents and adhere to the rules and regulations.</a:t>
            </a:r>
          </a:p>
          <a:p>
            <a:pPr algn="ctr"/>
            <a:endParaRPr lang="en-GB" altLang="en-US" sz="2500" b="1" dirty="0">
              <a:latin typeface="Calibri" panose="020F0502020204030204" pitchFamily="34" charset="0"/>
              <a:cs typeface="Calibri" panose="020F0502020204030204" pitchFamily="34" charset="0"/>
            </a:endParaRPr>
          </a:p>
          <a:p>
            <a:pPr algn="ctr"/>
            <a:endParaRPr lang="en-GB" altLang="en-US" sz="2000" b="1" dirty="0">
              <a:latin typeface="Calibri" panose="020F0502020204030204" pitchFamily="34" charset="0"/>
              <a:cs typeface="Calibri" panose="020F0502020204030204" pitchFamily="34" charset="0"/>
            </a:endParaRPr>
          </a:p>
          <a:p>
            <a:pPr algn="ctr"/>
            <a:endParaRPr lang="en-GB" altLang="en-US" sz="2500" b="1" dirty="0">
              <a:latin typeface="Calibri" panose="020F0502020204030204" pitchFamily="34" charset="0"/>
              <a:cs typeface="Calibri" panose="020F0502020204030204" pitchFamily="34" charset="0"/>
            </a:endParaRPr>
          </a:p>
          <a:p>
            <a:pPr algn="ctr"/>
            <a:endParaRPr lang="en-GB" altLang="en-US" sz="2500" b="1" dirty="0">
              <a:latin typeface="Calibri" panose="020F0502020204030204" pitchFamily="34" charset="0"/>
              <a:cs typeface="Calibri" panose="020F0502020204030204" pitchFamily="34" charset="0"/>
            </a:endParaRPr>
          </a:p>
          <a:p>
            <a:pPr algn="ctr"/>
            <a:endParaRPr lang="en-GB" altLang="en-US" sz="2500" b="1" dirty="0">
              <a:latin typeface="Calibri" panose="020F0502020204030204" pitchFamily="34" charset="0"/>
              <a:cs typeface="Calibri" panose="020F0502020204030204" pitchFamily="34" charset="0"/>
            </a:endParaRPr>
          </a:p>
          <a:p>
            <a:pPr algn="ctr"/>
            <a:endParaRPr lang="en-GB" altLang="en-US" sz="2500" b="1" dirty="0">
              <a:latin typeface="Calibri" panose="020F0502020204030204" pitchFamily="34" charset="0"/>
              <a:cs typeface="Calibri" panose="020F0502020204030204" pitchFamily="34" charset="0"/>
            </a:endParaRPr>
          </a:p>
        </p:txBody>
      </p:sp>
      <p:sp>
        <p:nvSpPr>
          <p:cNvPr id="4" name="TextBox 3">
            <a:extLst>
              <a:ext uri="{FF2B5EF4-FFF2-40B4-BE49-F238E27FC236}">
                <a16:creationId xmlns:a16="http://schemas.microsoft.com/office/drawing/2014/main" id="{80BE831F-2CCA-C8D0-7E79-98FD1253852C}"/>
              </a:ext>
            </a:extLst>
          </p:cNvPr>
          <p:cNvSpPr txBox="1"/>
          <p:nvPr/>
        </p:nvSpPr>
        <p:spPr>
          <a:xfrm>
            <a:off x="4692770" y="431321"/>
            <a:ext cx="7136922" cy="6245621"/>
          </a:xfrm>
          <a:prstGeom prst="rect">
            <a:avLst/>
          </a:prstGeom>
          <a:noFill/>
        </p:spPr>
        <p:txBody>
          <a:bodyPr wrap="square" rtlCol="0">
            <a:spAutoFit/>
          </a:bodyPr>
          <a:lstStyle/>
          <a:p>
            <a:pPr marL="342900" lvl="0" indent="-342900">
              <a:lnSpc>
                <a:spcPct val="106000"/>
              </a:lnSpc>
              <a:buFont typeface="+mj-lt"/>
              <a:buAutoNum type="arabicPeriod"/>
            </a:pPr>
            <a:r>
              <a:rPr lang="en-GB" sz="180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Information for Candidates – JCQ Written examinations</a:t>
            </a:r>
            <a:endParaRPr lang="en-GB" sz="18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6000"/>
              </a:lnSpc>
              <a:buFont typeface="+mj-lt"/>
              <a:buAutoNum type="arabicPeriod"/>
            </a:pPr>
            <a:r>
              <a:rPr lang="en-GB" sz="180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Information for Candidates – JCQ On-screen tests</a:t>
            </a:r>
            <a:endParaRPr lang="en-GB" sz="18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6000"/>
              </a:lnSpc>
              <a:buFont typeface="+mj-lt"/>
              <a:buAutoNum type="arabicPeriod"/>
            </a:pPr>
            <a:r>
              <a:rPr lang="en-GB" sz="180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Information for Candidates – JCQ Coursework assessments</a:t>
            </a:r>
            <a:endParaRPr lang="en-GB" sz="18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6000"/>
              </a:lnSpc>
              <a:buFont typeface="+mj-lt"/>
              <a:buAutoNum type="arabicPeriod"/>
            </a:pPr>
            <a:r>
              <a:rPr lang="en-GB" sz="180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Information for Candidates – JCQ Non-examination assessments</a:t>
            </a:r>
            <a:endParaRPr lang="en-GB" sz="18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6000"/>
              </a:lnSpc>
              <a:buFont typeface="+mj-lt"/>
              <a:buAutoNum type="arabicPeriod"/>
            </a:pPr>
            <a:r>
              <a:rPr lang="en-GB" sz="180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Information for candidates – CCEA GCSE Controlled assessments</a:t>
            </a:r>
            <a:endParaRPr lang="en-GB" sz="18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6000"/>
              </a:lnSpc>
              <a:buFont typeface="+mj-lt"/>
              <a:buAutoNum type="arabicPeriod"/>
            </a:pPr>
            <a:r>
              <a:rPr lang="en-GB" sz="180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Information for Candidates – JCQ Information Privacy Policy</a:t>
            </a:r>
            <a:endParaRPr lang="en-GB" sz="18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6000"/>
              </a:lnSpc>
              <a:buFont typeface="+mj-lt"/>
              <a:buAutoNum type="arabicPeriod"/>
            </a:pPr>
            <a:r>
              <a:rPr lang="en-GB" sz="180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Information for Candidates – JCQ Social Media</a:t>
            </a:r>
            <a:endParaRPr lang="en-GB" sz="18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6000"/>
              </a:lnSpc>
              <a:buFont typeface="+mj-lt"/>
              <a:buAutoNum type="arabicPeriod"/>
            </a:pPr>
            <a:r>
              <a:rPr lang="en-GB" sz="180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Information for Candidates - AI</a:t>
            </a:r>
            <a:endParaRPr lang="en-GB" sz="18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6000"/>
              </a:lnSpc>
              <a:buFont typeface="+mj-lt"/>
              <a:buAutoNum type="arabicPeriod"/>
            </a:pPr>
            <a:r>
              <a:rPr lang="en-GB" sz="180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JCQ Warning to Candidates notice </a:t>
            </a:r>
            <a:endParaRPr lang="en-GB" sz="18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6000"/>
              </a:lnSpc>
              <a:buFont typeface="+mj-lt"/>
              <a:buAutoNum type="arabicPeriod"/>
            </a:pPr>
            <a:r>
              <a:rPr lang="en-GB" sz="180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JCQ NO MOBILE PHONES, NO WATCHES -  This notice is also placed outside each exam room to remind students of the regulations for unauthorised items.</a:t>
            </a:r>
            <a:endParaRPr lang="en-GB" sz="18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6000"/>
              </a:lnSpc>
              <a:buFont typeface="+mj-lt"/>
              <a:buAutoNum type="arabicPeriod"/>
            </a:pPr>
            <a:r>
              <a:rPr lang="en-GB" sz="180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CCEA Preventing Malpractice in Examinations and Assessments – pupil guide</a:t>
            </a:r>
            <a:endParaRPr lang="en-GB" sz="18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6000"/>
              </a:lnSpc>
              <a:buFont typeface="+mj-lt"/>
              <a:buAutoNum type="arabicPeriod"/>
            </a:pPr>
            <a:r>
              <a:rPr lang="en-GB" sz="180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CCEA Preventing Malpractice in Examinations and Assessments – parent guide</a:t>
            </a:r>
            <a:endParaRPr lang="en-GB" sz="18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6000"/>
              </a:lnSpc>
              <a:buFont typeface="+mj-lt"/>
              <a:buAutoNum type="arabicPeriod"/>
            </a:pPr>
            <a:r>
              <a:rPr lang="en-GB" sz="180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JCQ – On your exam day checklist</a:t>
            </a:r>
            <a:endParaRPr lang="en-GB" sz="18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6000"/>
              </a:lnSpc>
              <a:buFont typeface="+mj-lt"/>
              <a:buAutoNum type="arabicPeriod"/>
            </a:pPr>
            <a:r>
              <a:rPr lang="en-GB" sz="180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St Conor’s Exam Overview </a:t>
            </a:r>
            <a:r>
              <a:rPr lang="en-GB" sz="1800" dirty="0" err="1">
                <a:solidFill>
                  <a:schemeClr val="bg1"/>
                </a:solidFill>
                <a:effectLst/>
                <a:latin typeface="Calibri" panose="020F0502020204030204" pitchFamily="34" charset="0"/>
                <a:ea typeface="Calibri" panose="020F0502020204030204" pitchFamily="34" charset="0"/>
                <a:cs typeface="Calibri" panose="020F0502020204030204" pitchFamily="34" charset="0"/>
              </a:rPr>
              <a:t>Powerpoint</a:t>
            </a:r>
            <a:endParaRPr lang="en-GB" sz="18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6000"/>
              </a:lnSpc>
              <a:buFont typeface="+mj-lt"/>
              <a:buAutoNum type="arabicPeriod"/>
            </a:pPr>
            <a:r>
              <a:rPr lang="en-GB" sz="180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Preparing to sit your exam CCEA Booklet</a:t>
            </a:r>
            <a:endParaRPr lang="en-GB" sz="18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6000"/>
              </a:lnSpc>
              <a:spcAft>
                <a:spcPts val="800"/>
              </a:spcAft>
              <a:buFont typeface="+mj-lt"/>
              <a:buAutoNum type="arabicPeriod"/>
            </a:pPr>
            <a:r>
              <a:rPr lang="en-GB" sz="180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St Conor’s Wellbeing Tips – Tips on how to look after yourself during exam season</a:t>
            </a:r>
            <a:endParaRPr lang="en-GB" sz="18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52129886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gradFill rotWithShape="1">
          <a:gsLst>
            <a:gs pos="10000">
              <a:schemeClr val="bg2">
                <a:tint val="97000"/>
                <a:hueMod val="92000"/>
                <a:satMod val="169000"/>
                <a:lumMod val="164000"/>
              </a:schemeClr>
            </a:gs>
            <a:gs pos="100000">
              <a:schemeClr val="bg2">
                <a:shade val="96000"/>
                <a:satMod val="120000"/>
                <a:lumMod val="90000"/>
              </a:schemeClr>
            </a:gs>
          </a:gsLst>
          <a:lin ang="6120000" scaled="1"/>
        </a:gradFill>
        <a:effectLst/>
      </p:bgPr>
    </p:bg>
    <p:spTree>
      <p:nvGrpSpPr>
        <p:cNvPr id="1" name=""/>
        <p:cNvGrpSpPr/>
        <p:nvPr/>
      </p:nvGrpSpPr>
      <p:grpSpPr>
        <a:xfrm>
          <a:off x="0" y="0"/>
          <a:ext cx="0" cy="0"/>
          <a:chOff x="0" y="0"/>
          <a:chExt cx="0" cy="0"/>
        </a:xfrm>
      </p:grpSpPr>
      <p:sp useBgFill="1">
        <p:nvSpPr>
          <p:cNvPr id="8199" name="Rectangle 8198">
            <a:extLst>
              <a:ext uri="{FF2B5EF4-FFF2-40B4-BE49-F238E27FC236}">
                <a16:creationId xmlns:a16="http://schemas.microsoft.com/office/drawing/2014/main" id="{8777B48D-7BF2-470D-876B-50CD5CC83E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67987DC-D97F-A8DF-9DC3-52819BA02EFE}"/>
              </a:ext>
            </a:extLst>
          </p:cNvPr>
          <p:cNvSpPr>
            <a:spLocks noGrp="1"/>
          </p:cNvSpPr>
          <p:nvPr>
            <p:ph type="ctrTitle"/>
          </p:nvPr>
        </p:nvSpPr>
        <p:spPr>
          <a:xfrm>
            <a:off x="684213" y="685799"/>
            <a:ext cx="4781147" cy="2971801"/>
          </a:xfrm>
        </p:spPr>
        <p:txBody>
          <a:bodyPr>
            <a:normAutofit/>
          </a:bodyPr>
          <a:lstStyle/>
          <a:p>
            <a:pPr algn="ctr"/>
            <a:r>
              <a:rPr lang="en-GB" sz="5400" b="1" dirty="0">
                <a:solidFill>
                  <a:schemeClr val="bg1"/>
                </a:solidFill>
              </a:rPr>
              <a:t>USE OF AI</a:t>
            </a:r>
          </a:p>
        </p:txBody>
      </p:sp>
      <p:sp>
        <p:nvSpPr>
          <p:cNvPr id="3" name="Subtitle 2">
            <a:extLst>
              <a:ext uri="{FF2B5EF4-FFF2-40B4-BE49-F238E27FC236}">
                <a16:creationId xmlns:a16="http://schemas.microsoft.com/office/drawing/2014/main" id="{4C258B77-FD3A-CBF4-2273-C08CA985B24E}"/>
              </a:ext>
            </a:extLst>
          </p:cNvPr>
          <p:cNvSpPr>
            <a:spLocks noGrp="1"/>
          </p:cNvSpPr>
          <p:nvPr>
            <p:ph type="subTitle" idx="1"/>
          </p:nvPr>
        </p:nvSpPr>
        <p:spPr>
          <a:xfrm>
            <a:off x="684212" y="3843867"/>
            <a:ext cx="4816572" cy="1947333"/>
          </a:xfrm>
        </p:spPr>
        <p:txBody>
          <a:bodyPr>
            <a:normAutofit/>
          </a:bodyPr>
          <a:lstStyle/>
          <a:p>
            <a:endParaRPr lang="en-GB"/>
          </a:p>
        </p:txBody>
      </p:sp>
      <p:pic>
        <p:nvPicPr>
          <p:cNvPr id="8194" name="Picture 2" descr="Pearson Edexcel on X: &quot;Have you seen this useful guide that JCQ have  published? It explains what AI is and how students can ensure that they are  not misusing AI in their">
            <a:extLst>
              <a:ext uri="{FF2B5EF4-FFF2-40B4-BE49-F238E27FC236}">
                <a16:creationId xmlns:a16="http://schemas.microsoft.com/office/drawing/2014/main" id="{44A4FC5D-58DF-21E0-5081-681BCF49CE6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t="14235" b="6734"/>
          <a:stretch/>
        </p:blipFill>
        <p:spPr bwMode="auto">
          <a:xfrm>
            <a:off x="6096000" y="10"/>
            <a:ext cx="6095999" cy="6857990"/>
          </a:xfrm>
          <a:prstGeom prst="rect">
            <a:avLst/>
          </a:prstGeom>
          <a:noFill/>
          <a:effectLst>
            <a:innerShdw blurRad="57150" dist="38100" dir="14460000">
              <a:prstClr val="black">
                <a:alpha val="70000"/>
              </a:prstClr>
            </a:innerShdw>
          </a:effectLst>
          <a:extLst>
            <a:ext uri="{909E8E84-426E-40DD-AFC4-6F175D3DCCD1}">
              <a14:hiddenFill xmlns:a14="http://schemas.microsoft.com/office/drawing/2010/main">
                <a:solidFill>
                  <a:srgbClr val="FFFFFF"/>
                </a:solidFill>
              </a14:hiddenFill>
            </a:ext>
          </a:extLst>
        </p:spPr>
      </p:pic>
      <p:grpSp>
        <p:nvGrpSpPr>
          <p:cNvPr id="8201" name="Group 8200">
            <a:extLst>
              <a:ext uri="{FF2B5EF4-FFF2-40B4-BE49-F238E27FC236}">
                <a16:creationId xmlns:a16="http://schemas.microsoft.com/office/drawing/2014/main" id="{83DA8283-3FF4-47B3-9266-60768C74320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393200" y="8468"/>
            <a:ext cx="5795625" cy="5874808"/>
            <a:chOff x="6108170" y="8467"/>
            <a:chExt cx="6080656" cy="6163733"/>
          </a:xfrm>
        </p:grpSpPr>
        <p:cxnSp>
          <p:nvCxnSpPr>
            <p:cNvPr id="8202" name="Straight Connector 8201">
              <a:extLst>
                <a:ext uri="{FF2B5EF4-FFF2-40B4-BE49-F238E27FC236}">
                  <a16:creationId xmlns:a16="http://schemas.microsoft.com/office/drawing/2014/main" id="{EDEB65FF-EAD9-4242-80AE-A3FC7EB1EB10}"/>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8228012" y="8467"/>
              <a:ext cx="3810000" cy="3810000"/>
            </a:xfrm>
            <a:prstGeom prst="line">
              <a:avLst/>
            </a:prstGeom>
            <a:ln w="12700">
              <a:solidFill>
                <a:srgbClr val="FFFFFF">
                  <a:alpha val="81176"/>
                </a:srgbClr>
              </a:solidFill>
            </a:ln>
          </p:spPr>
          <p:style>
            <a:lnRef idx="2">
              <a:schemeClr val="accent1"/>
            </a:lnRef>
            <a:fillRef idx="0">
              <a:schemeClr val="accent1"/>
            </a:fillRef>
            <a:effectRef idx="1">
              <a:schemeClr val="accent1"/>
            </a:effectRef>
            <a:fontRef idx="minor">
              <a:schemeClr val="tx1"/>
            </a:fontRef>
          </p:style>
        </p:cxnSp>
        <p:cxnSp>
          <p:nvCxnSpPr>
            <p:cNvPr id="8203" name="Straight Connector 8202">
              <a:extLst>
                <a:ext uri="{FF2B5EF4-FFF2-40B4-BE49-F238E27FC236}">
                  <a16:creationId xmlns:a16="http://schemas.microsoft.com/office/drawing/2014/main" id="{178B5500-48F2-41FA-BD8C-3C2400F620E2}"/>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6108170" y="91545"/>
              <a:ext cx="6080655" cy="6080655"/>
            </a:xfrm>
            <a:prstGeom prst="line">
              <a:avLst/>
            </a:prstGeom>
            <a:ln w="12700">
              <a:solidFill>
                <a:srgbClr val="FFFFFF">
                  <a:alpha val="81176"/>
                </a:srgbClr>
              </a:solidFill>
            </a:ln>
          </p:spPr>
          <p:style>
            <a:lnRef idx="2">
              <a:schemeClr val="accent1"/>
            </a:lnRef>
            <a:fillRef idx="0">
              <a:schemeClr val="accent1"/>
            </a:fillRef>
            <a:effectRef idx="1">
              <a:schemeClr val="accent1"/>
            </a:effectRef>
            <a:fontRef idx="minor">
              <a:schemeClr val="tx1"/>
            </a:fontRef>
          </p:style>
        </p:cxnSp>
        <p:cxnSp>
          <p:nvCxnSpPr>
            <p:cNvPr id="8204" name="Straight Connector 8203">
              <a:extLst>
                <a:ext uri="{FF2B5EF4-FFF2-40B4-BE49-F238E27FC236}">
                  <a16:creationId xmlns:a16="http://schemas.microsoft.com/office/drawing/2014/main" id="{847B2E66-9934-4251-A5B0-A180C0CC933D}"/>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235825" y="228600"/>
              <a:ext cx="4953000" cy="4953000"/>
            </a:xfrm>
            <a:prstGeom prst="line">
              <a:avLst/>
            </a:prstGeom>
            <a:ln w="12700">
              <a:solidFill>
                <a:srgbClr val="FFFFFF">
                  <a:alpha val="81176"/>
                </a:srgbClr>
              </a:solidFill>
            </a:ln>
          </p:spPr>
          <p:style>
            <a:lnRef idx="2">
              <a:schemeClr val="accent1"/>
            </a:lnRef>
            <a:fillRef idx="0">
              <a:schemeClr val="accent1"/>
            </a:fillRef>
            <a:effectRef idx="1">
              <a:schemeClr val="accent1"/>
            </a:effectRef>
            <a:fontRef idx="minor">
              <a:schemeClr val="tx1"/>
            </a:fontRef>
          </p:style>
        </p:cxnSp>
        <p:cxnSp>
          <p:nvCxnSpPr>
            <p:cNvPr id="8205" name="Straight Connector 8204">
              <a:extLst>
                <a:ext uri="{FF2B5EF4-FFF2-40B4-BE49-F238E27FC236}">
                  <a16:creationId xmlns:a16="http://schemas.microsoft.com/office/drawing/2014/main" id="{5CDA1666-64EC-4838-B0E1-4D545ECEA296}"/>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335837" y="32278"/>
              <a:ext cx="4852989" cy="4852989"/>
            </a:xfrm>
            <a:prstGeom prst="line">
              <a:avLst/>
            </a:prstGeom>
            <a:ln w="31750">
              <a:solidFill>
                <a:srgbClr val="FFFFFF">
                  <a:alpha val="81176"/>
                </a:srgbClr>
              </a:solidFill>
            </a:ln>
          </p:spPr>
          <p:style>
            <a:lnRef idx="2">
              <a:schemeClr val="accent1"/>
            </a:lnRef>
            <a:fillRef idx="0">
              <a:schemeClr val="accent1"/>
            </a:fillRef>
            <a:effectRef idx="1">
              <a:schemeClr val="accent1"/>
            </a:effectRef>
            <a:fontRef idx="minor">
              <a:schemeClr val="tx1"/>
            </a:fontRef>
          </p:style>
        </p:cxnSp>
        <p:cxnSp>
          <p:nvCxnSpPr>
            <p:cNvPr id="8206" name="Straight Connector 8205">
              <a:extLst>
                <a:ext uri="{FF2B5EF4-FFF2-40B4-BE49-F238E27FC236}">
                  <a16:creationId xmlns:a16="http://schemas.microsoft.com/office/drawing/2014/main" id="{7CC99E35-6C12-4F89-8CDA-9FD8B3CEE15D}"/>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845426" y="609601"/>
              <a:ext cx="4343399" cy="4343399"/>
            </a:xfrm>
            <a:prstGeom prst="line">
              <a:avLst/>
            </a:prstGeom>
            <a:ln w="31750">
              <a:solidFill>
                <a:srgbClr val="FFFFFF">
                  <a:alpha val="81176"/>
                </a:srgbClr>
              </a:solidFill>
            </a:ln>
          </p:spPr>
          <p:style>
            <a:lnRef idx="2">
              <a:schemeClr val="accent1"/>
            </a:lnRef>
            <a:fillRef idx="0">
              <a:schemeClr val="accent1"/>
            </a:fillRef>
            <a:effectRef idx="1">
              <a:schemeClr val="accent1"/>
            </a:effectRef>
            <a:fontRef idx="minor">
              <a:schemeClr val="tx1"/>
            </a:fontRef>
          </p:style>
        </p:cxnSp>
      </p:grpSp>
    </p:spTree>
    <p:extLst>
      <p:ext uri="{BB962C8B-B14F-4D97-AF65-F5344CB8AC3E}">
        <p14:creationId xmlns:p14="http://schemas.microsoft.com/office/powerpoint/2010/main" val="265161959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44C5530E-85F5-4469-A5C9-54B113C1123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gradFill>
            <a:gsLst>
              <a:gs pos="10000">
                <a:schemeClr val="dk2">
                  <a:tint val="97000"/>
                  <a:hueMod val="92000"/>
                  <a:satMod val="169000"/>
                  <a:lumMod val="164000"/>
                </a:schemeClr>
              </a:gs>
              <a:gs pos="100000">
                <a:schemeClr val="dk2">
                  <a:shade val="96000"/>
                  <a:satMod val="120000"/>
                  <a:lumMod val="90000"/>
                </a:schemeClr>
              </a:gs>
            </a:gsLst>
            <a:lin ang="6120000" scaled="1"/>
          </a:gradFill>
          <a:ln>
            <a:noFill/>
          </a:ln>
        </p:spPr>
        <p:style>
          <a:lnRef idx="2">
            <a:schemeClr val="accent1">
              <a:shade val="50000"/>
            </a:schemeClr>
          </a:lnRef>
          <a:fillRef idx="1002">
            <a:schemeClr val="dk2"/>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C719D23-4657-201E-451A-5A0D47DEF6E5}"/>
              </a:ext>
            </a:extLst>
          </p:cNvPr>
          <p:cNvSpPr>
            <a:spLocks noGrp="1"/>
          </p:cNvSpPr>
          <p:nvPr>
            <p:ph type="title"/>
          </p:nvPr>
        </p:nvSpPr>
        <p:spPr>
          <a:xfrm>
            <a:off x="7532710" y="620722"/>
            <a:ext cx="3654099" cy="3532989"/>
          </a:xfrm>
        </p:spPr>
        <p:txBody>
          <a:bodyPr anchor="b">
            <a:normAutofit/>
          </a:bodyPr>
          <a:lstStyle/>
          <a:p>
            <a:pPr algn="ctr"/>
            <a:r>
              <a:rPr lang="en-US" sz="4400" b="1" dirty="0">
                <a:latin typeface="Calibri" panose="020F0502020204030204" pitchFamily="34" charset="0"/>
                <a:ea typeface="+mn-lt"/>
                <a:cs typeface="Calibri" panose="020F0502020204030204" pitchFamily="34" charset="0"/>
              </a:rPr>
              <a:t>MALPRACTICE JCQ</a:t>
            </a:r>
            <a:r>
              <a:rPr lang="en-US" sz="4400" dirty="0">
                <a:latin typeface="Calibri" panose="020F0502020204030204" pitchFamily="34" charset="0"/>
                <a:ea typeface="+mn-lt"/>
                <a:cs typeface="Calibri" panose="020F0502020204030204" pitchFamily="34" charset="0"/>
              </a:rPr>
              <a:t> </a:t>
            </a:r>
            <a:br>
              <a:rPr lang="en-GB" dirty="0">
                <a:solidFill>
                  <a:srgbClr val="FFFFFF"/>
                </a:solidFill>
              </a:rPr>
            </a:br>
            <a:endParaRPr lang="en-GB" dirty="0">
              <a:solidFill>
                <a:srgbClr val="FFFFFF"/>
              </a:solidFill>
            </a:endParaRPr>
          </a:p>
        </p:txBody>
      </p:sp>
      <p:sp useBgFill="1">
        <p:nvSpPr>
          <p:cNvPr id="12" name="Snip Diagonal Corner Rectangle 21">
            <a:extLst>
              <a:ext uri="{FF2B5EF4-FFF2-40B4-BE49-F238E27FC236}">
                <a16:creationId xmlns:a16="http://schemas.microsoft.com/office/drawing/2014/main" id="{A9CEB52D-0D40-45E3-94F9-CDB2083A935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34000" y="620722"/>
            <a:ext cx="6575496" cy="5286838"/>
          </a:xfrm>
          <a:prstGeom prst="snip2DiagRect">
            <a:avLst>
              <a:gd name="adj1" fmla="val 8741"/>
              <a:gd name="adj2" fmla="val 0"/>
            </a:avLst>
          </a:prstGeom>
          <a:ln>
            <a:noFill/>
          </a:ln>
          <a:effectLst>
            <a:innerShdw blurRad="57150" dist="38100" dir="14460000">
              <a:prstClr val="black">
                <a:alpha val="7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0F7EB202-DE79-4E39-BCF0-D9855DA1738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206969" y="2963333"/>
            <a:ext cx="2981858" cy="3208867"/>
            <a:chOff x="9206969" y="2963333"/>
            <a:chExt cx="2981858" cy="3208867"/>
          </a:xfrm>
        </p:grpSpPr>
        <p:cxnSp>
          <p:nvCxnSpPr>
            <p:cNvPr id="15" name="Straight Connector 14">
              <a:extLst>
                <a:ext uri="{FF2B5EF4-FFF2-40B4-BE49-F238E27FC236}">
                  <a16:creationId xmlns:a16="http://schemas.microsoft.com/office/drawing/2014/main" id="{4DF8FC51-F3B0-4D84-A367-A147071636CA}"/>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1276012" y="2963333"/>
              <a:ext cx="912814" cy="912812"/>
            </a:xfrm>
            <a:prstGeom prst="line">
              <a:avLst/>
            </a:prstGeom>
            <a:ln w="9525">
              <a:solidFill>
                <a:srgbClr val="FFFFFF"/>
              </a:solidFill>
            </a:ln>
          </p:spPr>
          <p:style>
            <a:lnRef idx="2">
              <a:schemeClr val="accent1"/>
            </a:lnRef>
            <a:fillRef idx="0">
              <a:schemeClr val="accent1"/>
            </a:fillRef>
            <a:effectRef idx="1">
              <a:schemeClr val="accent1"/>
            </a:effectRef>
            <a:fontRef idx="minor">
              <a:schemeClr val="tx1"/>
            </a:fontRef>
          </p:style>
        </p:cxnSp>
        <p:cxnSp>
          <p:nvCxnSpPr>
            <p:cNvPr id="16" name="Straight Connector 15">
              <a:extLst>
                <a:ext uri="{FF2B5EF4-FFF2-40B4-BE49-F238E27FC236}">
                  <a16:creationId xmlns:a16="http://schemas.microsoft.com/office/drawing/2014/main" id="{5B3C3EDB-3DD5-4F8C-84C2-B598DB12A226}"/>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9206969" y="3190344"/>
              <a:ext cx="2981857" cy="2981856"/>
            </a:xfrm>
            <a:prstGeom prst="line">
              <a:avLst/>
            </a:prstGeom>
            <a:ln w="9525">
              <a:solidFill>
                <a:srgbClr val="FFFFFF"/>
              </a:solidFill>
            </a:ln>
          </p:spPr>
          <p:style>
            <a:lnRef idx="2">
              <a:schemeClr val="accent1"/>
            </a:lnRef>
            <a:fillRef idx="0">
              <a:schemeClr val="accent1"/>
            </a:fillRef>
            <a:effectRef idx="1">
              <a:schemeClr val="accent1"/>
            </a:effectRef>
            <a:fontRef idx="minor">
              <a:schemeClr val="tx1"/>
            </a:fontRef>
          </p:style>
        </p:cxnSp>
        <p:cxnSp>
          <p:nvCxnSpPr>
            <p:cNvPr id="17" name="Straight Connector 16">
              <a:extLst>
                <a:ext uri="{FF2B5EF4-FFF2-40B4-BE49-F238E27FC236}">
                  <a16:creationId xmlns:a16="http://schemas.microsoft.com/office/drawing/2014/main" id="{C9DD3267-7A88-4810-94C1-0176A11D9CCE}"/>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0292292" y="3285067"/>
              <a:ext cx="1896534" cy="1896533"/>
            </a:xfrm>
            <a:prstGeom prst="line">
              <a:avLst/>
            </a:prstGeom>
            <a:ln w="9525">
              <a:solidFill>
                <a:srgbClr val="FFFFFF"/>
              </a:solidFill>
            </a:ln>
          </p:spPr>
          <p:style>
            <a:lnRef idx="2">
              <a:schemeClr val="accent1"/>
            </a:lnRef>
            <a:fillRef idx="0">
              <a:schemeClr val="accent1"/>
            </a:fillRef>
            <a:effectRef idx="1">
              <a:schemeClr val="accent1"/>
            </a:effectRef>
            <a:fontRef idx="minor">
              <a:schemeClr val="tx1"/>
            </a:fontRef>
          </p:style>
        </p:cxnSp>
        <p:cxnSp>
          <p:nvCxnSpPr>
            <p:cNvPr id="18" name="Straight Connector 17">
              <a:extLst>
                <a:ext uri="{FF2B5EF4-FFF2-40B4-BE49-F238E27FC236}">
                  <a16:creationId xmlns:a16="http://schemas.microsoft.com/office/drawing/2014/main" id="{A9F7E30E-9755-4BB4-B799-15752AE2756A}"/>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0443103" y="3131080"/>
              <a:ext cx="1745722" cy="1745720"/>
            </a:xfrm>
            <a:prstGeom prst="line">
              <a:avLst/>
            </a:prstGeom>
            <a:ln w="28575">
              <a:solidFill>
                <a:srgbClr val="FFFFFF"/>
              </a:solidFill>
            </a:ln>
          </p:spPr>
          <p:style>
            <a:lnRef idx="2">
              <a:schemeClr val="accent1"/>
            </a:lnRef>
            <a:fillRef idx="0">
              <a:schemeClr val="accent1"/>
            </a:fillRef>
            <a:effectRef idx="1">
              <a:schemeClr val="accent1"/>
            </a:effectRef>
            <a:fontRef idx="minor">
              <a:schemeClr val="tx1"/>
            </a:fontRef>
          </p:style>
        </p:cxnSp>
        <p:cxnSp>
          <p:nvCxnSpPr>
            <p:cNvPr id="19" name="Straight Connector 18">
              <a:extLst>
                <a:ext uri="{FF2B5EF4-FFF2-40B4-BE49-F238E27FC236}">
                  <a16:creationId xmlns:a16="http://schemas.microsoft.com/office/drawing/2014/main" id="{2A0A74F5-C569-4A54-9AA8-8F85E9E7E03F}"/>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0918826" y="3683001"/>
              <a:ext cx="1270001" cy="1269999"/>
            </a:xfrm>
            <a:prstGeom prst="line">
              <a:avLst/>
            </a:prstGeom>
            <a:ln w="28575">
              <a:solidFill>
                <a:srgbClr val="FFFFFF"/>
              </a:solidFill>
            </a:ln>
          </p:spPr>
          <p:style>
            <a:lnRef idx="2">
              <a:schemeClr val="accent1"/>
            </a:lnRef>
            <a:fillRef idx="0">
              <a:schemeClr val="accent1"/>
            </a:fillRef>
            <a:effectRef idx="1">
              <a:schemeClr val="accent1"/>
            </a:effectRef>
            <a:fontRef idx="minor">
              <a:schemeClr val="tx1"/>
            </a:fontRef>
          </p:style>
        </p:cxnSp>
      </p:grpSp>
      <p:graphicFrame>
        <p:nvGraphicFramePr>
          <p:cNvPr id="6" name="Rectangle 3">
            <a:extLst>
              <a:ext uri="{FF2B5EF4-FFF2-40B4-BE49-F238E27FC236}">
                <a16:creationId xmlns:a16="http://schemas.microsoft.com/office/drawing/2014/main" id="{A32F69D5-5D98-57F8-0AAE-9A6A3FABC1DC}"/>
              </a:ext>
            </a:extLst>
          </p:cNvPr>
          <p:cNvGraphicFramePr>
            <a:graphicFrameLocks noGrp="1"/>
          </p:cNvGraphicFramePr>
          <p:nvPr>
            <p:ph idx="1"/>
            <p:extLst>
              <p:ext uri="{D42A27DB-BD31-4B8C-83A1-F6EECF244321}">
                <p14:modId xmlns:p14="http://schemas.microsoft.com/office/powerpoint/2010/main" val="3078233069"/>
              </p:ext>
            </p:extLst>
          </p:nvPr>
        </p:nvGraphicFramePr>
        <p:xfrm>
          <a:off x="943156" y="1096963"/>
          <a:ext cx="5798958" cy="44699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309276755"/>
      </p:ext>
    </p:extLst>
  </p:cSld>
  <p:clrMapOvr>
    <a:overrideClrMapping bg1="lt1" tx1="dk1" bg2="lt2" tx2="dk2" accent1="accent1" accent2="accent2" accent3="accent3" accent4="accent4" accent5="accent5" accent6="accent6" hlink="hlink" folHlink="folHlink"/>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64C1BD-C4B2-BBA7-B956-D396357BA9CF}"/>
              </a:ext>
            </a:extLst>
          </p:cNvPr>
          <p:cNvSpPr>
            <a:spLocks noGrp="1"/>
          </p:cNvSpPr>
          <p:nvPr>
            <p:ph type="ctrTitle"/>
          </p:nvPr>
        </p:nvSpPr>
        <p:spPr/>
        <p:txBody>
          <a:bodyPr/>
          <a:lstStyle/>
          <a:p>
            <a:endParaRPr lang="en-GB"/>
          </a:p>
        </p:txBody>
      </p:sp>
      <p:sp>
        <p:nvSpPr>
          <p:cNvPr id="3" name="Subtitle 2">
            <a:extLst>
              <a:ext uri="{FF2B5EF4-FFF2-40B4-BE49-F238E27FC236}">
                <a16:creationId xmlns:a16="http://schemas.microsoft.com/office/drawing/2014/main" id="{1E200F21-AC59-CAD5-BB07-C35D29F58CDD}"/>
              </a:ext>
            </a:extLst>
          </p:cNvPr>
          <p:cNvSpPr>
            <a:spLocks noGrp="1"/>
          </p:cNvSpPr>
          <p:nvPr>
            <p:ph type="subTitle" idx="1"/>
          </p:nvPr>
        </p:nvSpPr>
        <p:spPr/>
        <p:txBody>
          <a:bodyPr/>
          <a:lstStyle/>
          <a:p>
            <a:endParaRPr lang="en-GB"/>
          </a:p>
        </p:txBody>
      </p:sp>
      <p:pic>
        <p:nvPicPr>
          <p:cNvPr id="4" name="Picture 2">
            <a:extLst>
              <a:ext uri="{FF2B5EF4-FFF2-40B4-BE49-F238E27FC236}">
                <a16:creationId xmlns:a16="http://schemas.microsoft.com/office/drawing/2014/main" id="{E32C99E4-2A36-DE24-C5B3-E9E57E389AC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19289" t="24210" r="31888" b="15302"/>
          <a:stretch>
            <a:fillRect/>
          </a:stretch>
        </p:blipFill>
        <p:spPr bwMode="auto">
          <a:xfrm>
            <a:off x="235975" y="144013"/>
            <a:ext cx="11828206" cy="6492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0501990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79E820E2-5088-6472-AD1D-84E4731868C2}"/>
              </a:ext>
            </a:extLst>
          </p:cNvPr>
          <p:cNvSpPr>
            <a:spLocks noGrp="1"/>
          </p:cNvSpPr>
          <p:nvPr>
            <p:ph type="subTitle" idx="1"/>
          </p:nvPr>
        </p:nvSpPr>
        <p:spPr>
          <a:xfrm>
            <a:off x="457635" y="235428"/>
            <a:ext cx="8243913" cy="696226"/>
          </a:xfrm>
        </p:spPr>
        <p:txBody>
          <a:bodyPr>
            <a:normAutofit/>
          </a:bodyPr>
          <a:lstStyle/>
          <a:p>
            <a:r>
              <a:rPr lang="en-US" sz="3200" b="1" dirty="0">
                <a:solidFill>
                  <a:schemeClr val="bg1"/>
                </a:solidFill>
                <a:latin typeface="Calibri" panose="020F0502020204030204" pitchFamily="34" charset="0"/>
                <a:ea typeface="+mn-lt"/>
                <a:cs typeface="Calibri" panose="020F0502020204030204" pitchFamily="34" charset="0"/>
              </a:rPr>
              <a:t>PENALTIES FOR BREAKING REGULATIONS - JCQ</a:t>
            </a:r>
            <a:r>
              <a:rPr lang="en-US" sz="3200" dirty="0">
                <a:solidFill>
                  <a:schemeClr val="bg1"/>
                </a:solidFill>
                <a:latin typeface="Calibri" panose="020F0502020204030204" pitchFamily="34" charset="0"/>
                <a:ea typeface="+mn-lt"/>
                <a:cs typeface="Calibri" panose="020F0502020204030204" pitchFamily="34" charset="0"/>
              </a:rPr>
              <a:t> </a:t>
            </a:r>
            <a:endParaRPr lang="en-GB" sz="3200" dirty="0">
              <a:latin typeface="Calibri" panose="020F0502020204030204" pitchFamily="34" charset="0"/>
              <a:cs typeface="Calibri" panose="020F0502020204030204" pitchFamily="34" charset="0"/>
            </a:endParaRPr>
          </a:p>
          <a:p>
            <a:endParaRPr lang="en-GB" dirty="0"/>
          </a:p>
        </p:txBody>
      </p:sp>
      <p:sp>
        <p:nvSpPr>
          <p:cNvPr id="5" name="TextBox 2">
            <a:extLst>
              <a:ext uri="{FF2B5EF4-FFF2-40B4-BE49-F238E27FC236}">
                <a16:creationId xmlns:a16="http://schemas.microsoft.com/office/drawing/2014/main" id="{0DD3278E-20E9-4ABD-E9F9-257FC374037C}"/>
              </a:ext>
            </a:extLst>
          </p:cNvPr>
          <p:cNvSpPr txBox="1">
            <a:spLocks noChangeArrowheads="1"/>
          </p:cNvSpPr>
          <p:nvPr/>
        </p:nvSpPr>
        <p:spPr bwMode="auto">
          <a:xfrm>
            <a:off x="2067181" y="5659130"/>
            <a:ext cx="8353425" cy="954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114300" defTabSz="341313">
              <a:spcBef>
                <a:spcPts val="75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1pPr>
            <a:lvl2pPr marL="742950" indent="-285750" defTabSz="341313">
              <a:spcBef>
                <a:spcPts val="75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2pPr>
            <a:lvl3pPr marL="1143000" indent="-228600" defTabSz="341313">
              <a:spcBef>
                <a:spcPts val="750"/>
              </a:spcBef>
              <a:buClr>
                <a:schemeClr val="accent1"/>
              </a:buClr>
              <a:buSzPct val="80000"/>
              <a:buFont typeface="Wingdings 3" panose="05040102010807070707" pitchFamily="18" charset="2"/>
              <a:buChar char=""/>
              <a:defRPr sz="1000">
                <a:solidFill>
                  <a:srgbClr val="404040"/>
                </a:solidFill>
                <a:latin typeface="Trebuchet MS" panose="020B0603020202020204" pitchFamily="34" charset="0"/>
              </a:defRPr>
            </a:lvl3pPr>
            <a:lvl4pPr marL="1600200" indent="-228600" defTabSz="341313">
              <a:spcBef>
                <a:spcPts val="750"/>
              </a:spcBef>
              <a:buClr>
                <a:schemeClr val="accent1"/>
              </a:buClr>
              <a:buSzPct val="80000"/>
              <a:buFont typeface="Wingdings 3" panose="05040102010807070707" pitchFamily="18" charset="2"/>
              <a:buChar char=""/>
              <a:defRPr sz="800">
                <a:solidFill>
                  <a:srgbClr val="404040"/>
                </a:solidFill>
                <a:latin typeface="Trebuchet MS" panose="020B0603020202020204" pitchFamily="34" charset="0"/>
              </a:defRPr>
            </a:lvl4pPr>
            <a:lvl5pPr marL="2057400" indent="-228600" defTabSz="341313">
              <a:spcBef>
                <a:spcPts val="750"/>
              </a:spcBef>
              <a:buClr>
                <a:schemeClr val="accent1"/>
              </a:buClr>
              <a:buSzPct val="80000"/>
              <a:buFont typeface="Wingdings 3" panose="05040102010807070707" pitchFamily="18" charset="2"/>
              <a:buChar char=""/>
              <a:defRPr sz="800">
                <a:solidFill>
                  <a:srgbClr val="404040"/>
                </a:solidFill>
                <a:latin typeface="Trebuchet MS" panose="020B0603020202020204" pitchFamily="34" charset="0"/>
              </a:defRPr>
            </a:lvl5pPr>
            <a:lvl6pPr marL="2514600" indent="-228600" defTabSz="341313" eaLnBrk="0" fontAlgn="base" hangingPunct="0">
              <a:spcBef>
                <a:spcPts val="750"/>
              </a:spcBef>
              <a:spcAft>
                <a:spcPct val="0"/>
              </a:spcAft>
              <a:buClr>
                <a:schemeClr val="accent1"/>
              </a:buClr>
              <a:buSzPct val="80000"/>
              <a:buFont typeface="Wingdings 3" panose="05040102010807070707" pitchFamily="18" charset="2"/>
              <a:buChar char=""/>
              <a:defRPr sz="800">
                <a:solidFill>
                  <a:srgbClr val="404040"/>
                </a:solidFill>
                <a:latin typeface="Trebuchet MS" panose="020B0603020202020204" pitchFamily="34" charset="0"/>
              </a:defRPr>
            </a:lvl6pPr>
            <a:lvl7pPr marL="2971800" indent="-228600" defTabSz="341313" eaLnBrk="0" fontAlgn="base" hangingPunct="0">
              <a:spcBef>
                <a:spcPts val="750"/>
              </a:spcBef>
              <a:spcAft>
                <a:spcPct val="0"/>
              </a:spcAft>
              <a:buClr>
                <a:schemeClr val="accent1"/>
              </a:buClr>
              <a:buSzPct val="80000"/>
              <a:buFont typeface="Wingdings 3" panose="05040102010807070707" pitchFamily="18" charset="2"/>
              <a:buChar char=""/>
              <a:defRPr sz="800">
                <a:solidFill>
                  <a:srgbClr val="404040"/>
                </a:solidFill>
                <a:latin typeface="Trebuchet MS" panose="020B0603020202020204" pitchFamily="34" charset="0"/>
              </a:defRPr>
            </a:lvl7pPr>
            <a:lvl8pPr marL="3429000" indent="-228600" defTabSz="341313" eaLnBrk="0" fontAlgn="base" hangingPunct="0">
              <a:spcBef>
                <a:spcPts val="750"/>
              </a:spcBef>
              <a:spcAft>
                <a:spcPct val="0"/>
              </a:spcAft>
              <a:buClr>
                <a:schemeClr val="accent1"/>
              </a:buClr>
              <a:buSzPct val="80000"/>
              <a:buFont typeface="Wingdings 3" panose="05040102010807070707" pitchFamily="18" charset="2"/>
              <a:buChar char=""/>
              <a:defRPr sz="800">
                <a:solidFill>
                  <a:srgbClr val="404040"/>
                </a:solidFill>
                <a:latin typeface="Trebuchet MS" panose="020B0603020202020204" pitchFamily="34" charset="0"/>
              </a:defRPr>
            </a:lvl8pPr>
            <a:lvl9pPr marL="3886200" indent="-228600" defTabSz="341313" eaLnBrk="0" fontAlgn="base" hangingPunct="0">
              <a:spcBef>
                <a:spcPts val="750"/>
              </a:spcBef>
              <a:spcAft>
                <a:spcPct val="0"/>
              </a:spcAft>
              <a:buClr>
                <a:schemeClr val="accent1"/>
              </a:buClr>
              <a:buSzPct val="80000"/>
              <a:buFont typeface="Wingdings 3" panose="05040102010807070707" pitchFamily="18" charset="2"/>
              <a:buChar char=""/>
              <a:defRPr sz="800">
                <a:solidFill>
                  <a:srgbClr val="404040"/>
                </a:solidFill>
                <a:latin typeface="Trebuchet MS" panose="020B0603020202020204" pitchFamily="34" charset="0"/>
              </a:defRPr>
            </a:lvl9pPr>
          </a:lstStyle>
          <a:p>
            <a:pPr algn="ctr">
              <a:buClrTx/>
              <a:buSzTx/>
              <a:buFont typeface="Arial" panose="020B0604020202020204" pitchFamily="34" charset="0"/>
              <a:buNone/>
            </a:pPr>
            <a:r>
              <a:rPr lang="en-GB" altLang="en-US" sz="2800" b="1" dirty="0">
                <a:solidFill>
                  <a:schemeClr val="tx1"/>
                </a:solidFill>
                <a:latin typeface="Calibri" panose="020F0502020204030204" pitchFamily="34" charset="0"/>
                <a:cs typeface="Calibri" panose="020F0502020204030204" pitchFamily="34" charset="0"/>
              </a:rPr>
              <a:t>REMEMBER - IT’S YOUR QUALIFICATION SO IT NEEDS TO BE YOUR OWN WORK </a:t>
            </a:r>
            <a:endParaRPr lang="en-GB" altLang="en-US" sz="2800" dirty="0">
              <a:solidFill>
                <a:schemeClr val="tx1"/>
              </a:solidFill>
              <a:latin typeface="Calibri" panose="020F0502020204030204" pitchFamily="34" charset="0"/>
              <a:cs typeface="Calibri" panose="020F0502020204030204" pitchFamily="34" charset="0"/>
            </a:endParaRPr>
          </a:p>
        </p:txBody>
      </p:sp>
      <p:sp>
        <p:nvSpPr>
          <p:cNvPr id="7" name="Rectangle 3">
            <a:extLst>
              <a:ext uri="{FF2B5EF4-FFF2-40B4-BE49-F238E27FC236}">
                <a16:creationId xmlns:a16="http://schemas.microsoft.com/office/drawing/2014/main" id="{211711AD-A3D5-69A5-3FF3-BB8F48DA8EA6}"/>
              </a:ext>
            </a:extLst>
          </p:cNvPr>
          <p:cNvSpPr txBox="1">
            <a:spLocks noChangeArrowheads="1"/>
          </p:cNvSpPr>
          <p:nvPr/>
        </p:nvSpPr>
        <p:spPr>
          <a:xfrm>
            <a:off x="457635" y="235428"/>
            <a:ext cx="11076317" cy="1513186"/>
          </a:xfrm>
          <a:prstGeom prst="rect">
            <a:avLst/>
          </a:prstGeom>
        </p:spPr>
        <p:txBody>
          <a:bodyPr vert="horz" lIns="91440" tIns="45720" rIns="91440" bIns="45720" rtlCol="0" anchor="t">
            <a:normAutofit fontScale="25000" lnSpcReduction="20000"/>
          </a:bodyPr>
          <a:lstStyle>
            <a:lvl1pPr marL="0" indent="0" algn="l" defTabSz="457200" rtl="0" eaLnBrk="1" latinLnBrk="0" hangingPunct="1">
              <a:spcBef>
                <a:spcPct val="20000"/>
              </a:spcBef>
              <a:spcAft>
                <a:spcPts val="600"/>
              </a:spcAft>
              <a:buClr>
                <a:schemeClr val="tx1"/>
              </a:buClr>
              <a:buSzPct val="80000"/>
              <a:buFont typeface="Wingdings 3" panose="05040102010807070707" pitchFamily="18" charset="2"/>
              <a:buNone/>
              <a:defRPr sz="2100" kern="1200" cap="none">
                <a:solidFill>
                  <a:schemeClr val="bg2">
                    <a:lumMod val="75000"/>
                  </a:schemeClr>
                </a:solidFill>
                <a:effectLst/>
                <a:latin typeface="+mn-lt"/>
                <a:ea typeface="+mn-ea"/>
                <a:cs typeface="+mn-cs"/>
              </a:defRPr>
            </a:lvl1pPr>
            <a:lvl2pPr marL="457200" indent="0" algn="ctr" defTabSz="457200" rtl="0" eaLnBrk="1" latinLnBrk="0" hangingPunct="1">
              <a:spcBef>
                <a:spcPct val="20000"/>
              </a:spcBef>
              <a:spcAft>
                <a:spcPts val="600"/>
              </a:spcAft>
              <a:buClr>
                <a:schemeClr val="tx1"/>
              </a:buClr>
              <a:buSzPct val="80000"/>
              <a:buFont typeface="Wingdings 3" panose="05040102010807070707" pitchFamily="18" charset="2"/>
              <a:buNone/>
              <a:defRPr sz="18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tx1"/>
              </a:buClr>
              <a:buSzPct val="80000"/>
              <a:buFont typeface="Wingdings 3" panose="05040102010807070707" pitchFamily="18" charset="2"/>
              <a:buNone/>
              <a:defRPr sz="16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tx1"/>
              </a:buClr>
              <a:buSzPct val="80000"/>
              <a:buFont typeface="Wingdings 3" panose="05040102010807070707" pitchFamily="18" charset="2"/>
              <a:buNone/>
              <a:defRPr sz="14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tx1"/>
              </a:buClr>
              <a:buSzPct val="80000"/>
              <a:buFont typeface="Wingdings 3" panose="05040102010807070707" pitchFamily="18" charset="2"/>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tx1"/>
              </a:buClr>
              <a:buSzPct val="80000"/>
              <a:buFont typeface="Wingdings 3" panose="05040102010807070707" pitchFamily="18" charset="2"/>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tx1"/>
              </a:buClr>
              <a:buSzPct val="80000"/>
              <a:buFont typeface="Wingdings 3" panose="05040102010807070707" pitchFamily="18" charset="2"/>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tx1"/>
              </a:buClr>
              <a:buSzPct val="80000"/>
              <a:buFont typeface="Wingdings 3" panose="05040102010807070707" pitchFamily="18" charset="2"/>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tx1"/>
              </a:buClr>
              <a:buSzPct val="80000"/>
              <a:buFont typeface="Wingdings 3" panose="05040102010807070707" pitchFamily="18" charset="2"/>
              <a:buNone/>
              <a:defRPr sz="1400" kern="1200" cap="none">
                <a:solidFill>
                  <a:schemeClr val="tx1">
                    <a:tint val="75000"/>
                  </a:schemeClr>
                </a:solidFill>
                <a:effectLst/>
                <a:latin typeface="+mn-lt"/>
                <a:ea typeface="+mn-ea"/>
                <a:cs typeface="+mn-cs"/>
              </a:defRPr>
            </a:lvl9pPr>
          </a:lstStyle>
          <a:p>
            <a:pPr marL="114300" defTabSz="342790">
              <a:spcBef>
                <a:spcPts val="752"/>
              </a:spcBef>
              <a:buFont typeface="Arial" panose="020B0604020202020204" pitchFamily="34" charset="0"/>
              <a:buNone/>
              <a:defRPr/>
            </a:pPr>
            <a:endParaRPr lang="en-GB" sz="2000" dirty="0">
              <a:latin typeface="Calibri" panose="020F0502020204030204" pitchFamily="34" charset="0"/>
              <a:cs typeface="Calibri" panose="020F0502020204030204" pitchFamily="34" charset="0"/>
            </a:endParaRPr>
          </a:p>
          <a:p>
            <a:pPr marL="114300" defTabSz="342790">
              <a:spcBef>
                <a:spcPts val="752"/>
              </a:spcBef>
              <a:buFont typeface="Arial" panose="020B0604020202020204" pitchFamily="34" charset="0"/>
              <a:buNone/>
              <a:defRPr/>
            </a:pPr>
            <a:endParaRPr lang="en-GB" sz="11200" dirty="0">
              <a:latin typeface="Calibri" panose="020F0502020204030204" pitchFamily="34" charset="0"/>
              <a:cs typeface="Calibri" panose="020F0502020204030204" pitchFamily="34" charset="0"/>
            </a:endParaRPr>
          </a:p>
          <a:p>
            <a:pPr marL="114300" defTabSz="342790">
              <a:spcBef>
                <a:spcPts val="752"/>
              </a:spcBef>
              <a:buFont typeface="Arial" panose="020B0604020202020204" pitchFamily="34" charset="0"/>
              <a:buNone/>
              <a:defRPr/>
            </a:pPr>
            <a:endParaRPr lang="en-GB" sz="11200" dirty="0">
              <a:solidFill>
                <a:schemeClr val="bg1"/>
              </a:solidFill>
              <a:latin typeface="Calibri" panose="020F0502020204030204" pitchFamily="34" charset="0"/>
              <a:cs typeface="Calibri" panose="020F0502020204030204" pitchFamily="34" charset="0"/>
            </a:endParaRPr>
          </a:p>
          <a:p>
            <a:pPr marL="114300" defTabSz="342790">
              <a:spcBef>
                <a:spcPts val="752"/>
              </a:spcBef>
              <a:buFont typeface="Arial" panose="020B0604020202020204" pitchFamily="34" charset="0"/>
              <a:buNone/>
              <a:defRPr/>
            </a:pPr>
            <a:r>
              <a:rPr lang="en-GB" sz="11200" dirty="0">
                <a:solidFill>
                  <a:schemeClr val="bg1"/>
                </a:solidFill>
                <a:latin typeface="Calibri" panose="020F0502020204030204" pitchFamily="34" charset="0"/>
                <a:cs typeface="Calibri" panose="020F0502020204030204" pitchFamily="34" charset="0"/>
              </a:rPr>
              <a:t>If your work is submitted and it is discovered that you have broken the regulations, one of the following penalties will be applied: </a:t>
            </a:r>
          </a:p>
          <a:p>
            <a:pPr marL="256580" indent="-256580" defTabSz="342790">
              <a:spcBef>
                <a:spcPts val="752"/>
              </a:spcBef>
              <a:defRPr/>
            </a:pPr>
            <a:r>
              <a:rPr lang="en-GB" sz="11200" dirty="0">
                <a:solidFill>
                  <a:schemeClr val="bg1"/>
                </a:solidFill>
                <a:latin typeface="Calibri" panose="020F0502020204030204" pitchFamily="34" charset="0"/>
                <a:cs typeface="Calibri" panose="020F0502020204030204" pitchFamily="34" charset="0"/>
              </a:rPr>
              <a:t>- the piece of work will be awarded </a:t>
            </a:r>
            <a:r>
              <a:rPr lang="en-GB" sz="11200" b="1" dirty="0">
                <a:solidFill>
                  <a:schemeClr val="bg1"/>
                </a:solidFill>
                <a:latin typeface="Calibri" panose="020F0502020204030204" pitchFamily="34" charset="0"/>
                <a:cs typeface="Calibri" panose="020F0502020204030204" pitchFamily="34" charset="0"/>
              </a:rPr>
              <a:t>zero marks</a:t>
            </a:r>
            <a:r>
              <a:rPr lang="en-GB" sz="11200" dirty="0">
                <a:solidFill>
                  <a:schemeClr val="bg1"/>
                </a:solidFill>
                <a:latin typeface="Calibri" panose="020F0502020204030204" pitchFamily="34" charset="0"/>
                <a:cs typeface="Calibri" panose="020F0502020204030204" pitchFamily="34" charset="0"/>
              </a:rPr>
              <a:t>; </a:t>
            </a:r>
          </a:p>
          <a:p>
            <a:pPr marL="256580" indent="-256580" defTabSz="342790">
              <a:spcBef>
                <a:spcPts val="752"/>
              </a:spcBef>
              <a:defRPr/>
            </a:pPr>
            <a:r>
              <a:rPr lang="en-GB" sz="11200" dirty="0">
                <a:solidFill>
                  <a:schemeClr val="bg1"/>
                </a:solidFill>
                <a:latin typeface="Calibri" panose="020F0502020204030204" pitchFamily="34" charset="0"/>
                <a:cs typeface="Calibri" panose="020F0502020204030204" pitchFamily="34" charset="0"/>
              </a:rPr>
              <a:t>- you will be </a:t>
            </a:r>
            <a:r>
              <a:rPr lang="en-GB" sz="11200" b="1" dirty="0">
                <a:solidFill>
                  <a:schemeClr val="bg1"/>
                </a:solidFill>
                <a:latin typeface="Calibri" panose="020F0502020204030204" pitchFamily="34" charset="0"/>
                <a:cs typeface="Calibri" panose="020F0502020204030204" pitchFamily="34" charset="0"/>
              </a:rPr>
              <a:t>disqualified from that unit </a:t>
            </a:r>
            <a:r>
              <a:rPr lang="en-GB" sz="11200" dirty="0">
                <a:solidFill>
                  <a:schemeClr val="bg1"/>
                </a:solidFill>
                <a:latin typeface="Calibri" panose="020F0502020204030204" pitchFamily="34" charset="0"/>
                <a:cs typeface="Calibri" panose="020F0502020204030204" pitchFamily="34" charset="0"/>
              </a:rPr>
              <a:t>for that examination series; </a:t>
            </a:r>
          </a:p>
          <a:p>
            <a:pPr marL="256580" indent="-256580" defTabSz="342790">
              <a:spcBef>
                <a:spcPts val="752"/>
              </a:spcBef>
              <a:defRPr/>
            </a:pPr>
            <a:r>
              <a:rPr lang="en-GB" sz="11200" dirty="0">
                <a:solidFill>
                  <a:schemeClr val="bg1"/>
                </a:solidFill>
                <a:latin typeface="Calibri" panose="020F0502020204030204" pitchFamily="34" charset="0"/>
                <a:cs typeface="Calibri" panose="020F0502020204030204" pitchFamily="34" charset="0"/>
              </a:rPr>
              <a:t>- you will be </a:t>
            </a:r>
            <a:r>
              <a:rPr lang="en-GB" sz="11200" b="1" dirty="0">
                <a:solidFill>
                  <a:schemeClr val="bg1"/>
                </a:solidFill>
                <a:latin typeface="Calibri" panose="020F0502020204030204" pitchFamily="34" charset="0"/>
                <a:cs typeface="Calibri" panose="020F0502020204030204" pitchFamily="34" charset="0"/>
              </a:rPr>
              <a:t>disqualified from the whole subject </a:t>
            </a:r>
            <a:r>
              <a:rPr lang="en-GB" sz="11200" dirty="0">
                <a:solidFill>
                  <a:schemeClr val="bg1"/>
                </a:solidFill>
                <a:latin typeface="Calibri" panose="020F0502020204030204" pitchFamily="34" charset="0"/>
                <a:cs typeface="Calibri" panose="020F0502020204030204" pitchFamily="34" charset="0"/>
              </a:rPr>
              <a:t>for that examination series; </a:t>
            </a:r>
          </a:p>
          <a:p>
            <a:pPr marL="256580" indent="-256580" defTabSz="342790">
              <a:spcBef>
                <a:spcPts val="752"/>
              </a:spcBef>
              <a:defRPr/>
            </a:pPr>
            <a:r>
              <a:rPr lang="en-GB" sz="11200" dirty="0">
                <a:solidFill>
                  <a:schemeClr val="bg1"/>
                </a:solidFill>
                <a:latin typeface="Calibri" panose="020F0502020204030204" pitchFamily="34" charset="0"/>
                <a:cs typeface="Calibri" panose="020F0502020204030204" pitchFamily="34" charset="0"/>
              </a:rPr>
              <a:t>- you will be </a:t>
            </a:r>
            <a:r>
              <a:rPr lang="en-GB" sz="11200" b="1" dirty="0">
                <a:solidFill>
                  <a:schemeClr val="bg1"/>
                </a:solidFill>
                <a:latin typeface="Calibri" panose="020F0502020204030204" pitchFamily="34" charset="0"/>
                <a:cs typeface="Calibri" panose="020F0502020204030204" pitchFamily="34" charset="0"/>
              </a:rPr>
              <a:t>disqualified from all subjects </a:t>
            </a:r>
            <a:r>
              <a:rPr lang="en-GB" sz="11200" dirty="0">
                <a:solidFill>
                  <a:schemeClr val="bg1"/>
                </a:solidFill>
                <a:latin typeface="Calibri" panose="020F0502020204030204" pitchFamily="34" charset="0"/>
                <a:cs typeface="Calibri" panose="020F0502020204030204" pitchFamily="34" charset="0"/>
              </a:rPr>
              <a:t>and barred from entering again for a period of time. </a:t>
            </a:r>
          </a:p>
          <a:p>
            <a:pPr marL="114300" defTabSz="342790">
              <a:spcBef>
                <a:spcPts val="752"/>
              </a:spcBef>
              <a:buFont typeface="Arial" panose="020B0604020202020204" pitchFamily="34" charset="0"/>
              <a:buNone/>
              <a:defRPr/>
            </a:pPr>
            <a:endParaRPr lang="en-GB" sz="1293" dirty="0">
              <a:solidFill>
                <a:schemeClr val="bg1"/>
              </a:solidFill>
            </a:endParaRPr>
          </a:p>
        </p:txBody>
      </p:sp>
    </p:spTree>
    <p:extLst>
      <p:ext uri="{BB962C8B-B14F-4D97-AF65-F5344CB8AC3E}">
        <p14:creationId xmlns:p14="http://schemas.microsoft.com/office/powerpoint/2010/main" val="93033465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gradFill rotWithShape="1">
          <a:gsLst>
            <a:gs pos="10000">
              <a:schemeClr val="bg2">
                <a:tint val="97000"/>
                <a:hueMod val="92000"/>
                <a:satMod val="169000"/>
                <a:lumMod val="164000"/>
              </a:schemeClr>
            </a:gs>
            <a:gs pos="100000">
              <a:schemeClr val="bg2">
                <a:shade val="96000"/>
                <a:satMod val="120000"/>
                <a:lumMod val="90000"/>
              </a:schemeClr>
            </a:gs>
          </a:gsLst>
          <a:lin ang="6120000" scaled="1"/>
        </a:gradFill>
        <a:effectLst/>
      </p:bgPr>
    </p:bg>
    <p:spTree>
      <p:nvGrpSpPr>
        <p:cNvPr id="1" name=""/>
        <p:cNvGrpSpPr/>
        <p:nvPr/>
      </p:nvGrpSpPr>
      <p:grpSpPr>
        <a:xfrm>
          <a:off x="0" y="0"/>
          <a:ext cx="0" cy="0"/>
          <a:chOff x="0" y="0"/>
          <a:chExt cx="0" cy="0"/>
        </a:xfrm>
      </p:grpSpPr>
      <p:sp>
        <p:nvSpPr>
          <p:cNvPr id="4" name="Speech Bubble: Rectangle with Corners Rounded 3">
            <a:extLst>
              <a:ext uri="{FF2B5EF4-FFF2-40B4-BE49-F238E27FC236}">
                <a16:creationId xmlns:a16="http://schemas.microsoft.com/office/drawing/2014/main" id="{A3F27D0D-9BDC-5BBB-9AF3-F618103F931E}"/>
              </a:ext>
            </a:extLst>
          </p:cNvPr>
          <p:cNvSpPr/>
          <p:nvPr/>
        </p:nvSpPr>
        <p:spPr>
          <a:xfrm>
            <a:off x="684213" y="685800"/>
            <a:ext cx="5856698" cy="4881716"/>
          </a:xfrm>
          <a:prstGeom prst="wedgeRoundRectCallout">
            <a:avLst/>
          </a:prstGeom>
        </p:spPr>
        <p:style>
          <a:lnRef idx="1">
            <a:schemeClr val="accent1"/>
          </a:lnRef>
          <a:fillRef idx="2">
            <a:schemeClr val="accent1"/>
          </a:fillRef>
          <a:effectRef idx="1">
            <a:schemeClr val="accent1"/>
          </a:effectRef>
          <a:fontRef idx="minor">
            <a:schemeClr val="dk1"/>
          </a:fontRef>
        </p:style>
        <p:txBody>
          <a:bodyPr vert="horz" lIns="91440" tIns="45720" rIns="91440" bIns="45720" rtlCol="0" anchor="ctr">
            <a:normAutofit/>
          </a:bodyPr>
          <a:lstStyle/>
          <a:p>
            <a:pPr algn="ctr" defTabSz="457200">
              <a:spcBef>
                <a:spcPct val="20000"/>
              </a:spcBef>
              <a:spcAft>
                <a:spcPts val="600"/>
              </a:spcAft>
              <a:buClr>
                <a:schemeClr val="tx1"/>
              </a:buClr>
              <a:buSzPct val="80000"/>
              <a:buFont typeface="Wingdings 3" panose="05040102010807070707" pitchFamily="18" charset="2"/>
              <a:buChar char=""/>
            </a:pPr>
            <a:r>
              <a:rPr lang="en-US" sz="2800" dirty="0">
                <a:solidFill>
                  <a:schemeClr val="bg1"/>
                </a:solidFill>
              </a:rPr>
              <a:t>This power point is available to download from our school website.</a:t>
            </a:r>
          </a:p>
          <a:p>
            <a:pPr algn="ctr" defTabSz="457200">
              <a:spcBef>
                <a:spcPct val="20000"/>
              </a:spcBef>
              <a:spcAft>
                <a:spcPts val="600"/>
              </a:spcAft>
              <a:buClr>
                <a:schemeClr val="tx1"/>
              </a:buClr>
              <a:buSzPct val="80000"/>
              <a:buFont typeface="Wingdings 3" panose="05040102010807070707" pitchFamily="18" charset="2"/>
              <a:buChar char=""/>
            </a:pPr>
            <a:endParaRPr lang="en-US" sz="2800" dirty="0">
              <a:solidFill>
                <a:schemeClr val="bg1"/>
              </a:solidFill>
            </a:endParaRPr>
          </a:p>
          <a:p>
            <a:pPr algn="ctr" defTabSz="457200">
              <a:spcBef>
                <a:spcPct val="20000"/>
              </a:spcBef>
              <a:spcAft>
                <a:spcPts val="600"/>
              </a:spcAft>
              <a:buClr>
                <a:schemeClr val="tx1"/>
              </a:buClr>
              <a:buSzPct val="80000"/>
              <a:buFont typeface="Wingdings 3" panose="05040102010807070707" pitchFamily="18" charset="2"/>
              <a:buChar char=""/>
            </a:pPr>
            <a:r>
              <a:rPr lang="en-US" sz="2800" dirty="0">
                <a:solidFill>
                  <a:schemeClr val="bg1"/>
                </a:solidFill>
              </a:rPr>
              <a:t>Good Luck Everyone!!</a:t>
            </a:r>
          </a:p>
        </p:txBody>
      </p:sp>
      <p:pic>
        <p:nvPicPr>
          <p:cNvPr id="9218" name="Picture 2" descr="Sitting For The Exam – Good Luck Cards">
            <a:extLst>
              <a:ext uri="{FF2B5EF4-FFF2-40B4-BE49-F238E27FC236}">
                <a16:creationId xmlns:a16="http://schemas.microsoft.com/office/drawing/2014/main" id="{E61A29F0-9706-5992-84B6-C9BBFA4AB99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r="678" b="-1"/>
          <a:stretch/>
        </p:blipFill>
        <p:spPr bwMode="auto">
          <a:xfrm>
            <a:off x="7439002" y="732998"/>
            <a:ext cx="4114824" cy="5505569"/>
          </a:xfrm>
          <a:custGeom>
            <a:avLst/>
            <a:gdLst/>
            <a:ahLst/>
            <a:cxnLst/>
            <a:rect l="l" t="t" r="r" b="b"/>
            <a:pathLst>
              <a:path w="3239538" h="4334450">
                <a:moveTo>
                  <a:pt x="322464" y="0"/>
                </a:moveTo>
                <a:lnTo>
                  <a:pt x="3239538" y="0"/>
                </a:lnTo>
                <a:lnTo>
                  <a:pt x="3239538" y="4011987"/>
                </a:lnTo>
                <a:lnTo>
                  <a:pt x="2917075" y="4334450"/>
                </a:lnTo>
                <a:lnTo>
                  <a:pt x="0" y="4334450"/>
                </a:lnTo>
                <a:lnTo>
                  <a:pt x="0" y="322464"/>
                </a:lnTo>
                <a:close/>
              </a:path>
            </a:pathLst>
          </a:custGeom>
          <a:noFill/>
          <a:ln w="15875">
            <a:solidFill>
              <a:srgbClr val="FFFFFF">
                <a:alpha val="40000"/>
              </a:srgbClr>
            </a:solidFill>
          </a:ln>
          <a:effectLst>
            <a:innerShdw blurRad="57150" dist="38100" dir="14460000">
              <a:prstClr val="black">
                <a:alpha val="70000"/>
              </a:prstClr>
            </a:innerShdw>
          </a:effectLst>
          <a:extLst>
            <a:ext uri="{909E8E84-426E-40DD-AFC4-6F175D3DCCD1}">
              <a14:hiddenFill xmlns:a14="http://schemas.microsoft.com/office/drawing/2010/main">
                <a:solidFill>
                  <a:srgbClr val="FFFFFF"/>
                </a:solidFill>
              </a14:hiddenFill>
            </a:ext>
          </a:extLst>
        </p:spPr>
      </p:pic>
      <p:grpSp>
        <p:nvGrpSpPr>
          <p:cNvPr id="9223" name="Group 9222">
            <a:extLst>
              <a:ext uri="{FF2B5EF4-FFF2-40B4-BE49-F238E27FC236}">
                <a16:creationId xmlns:a16="http://schemas.microsoft.com/office/drawing/2014/main" id="{6B975FEB-EB22-4265-87DB-98C8B1A03E6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206969" y="2959517"/>
            <a:ext cx="2981858" cy="3208867"/>
            <a:chOff x="9206969" y="2963333"/>
            <a:chExt cx="2981858" cy="3208867"/>
          </a:xfrm>
        </p:grpSpPr>
        <p:cxnSp>
          <p:nvCxnSpPr>
            <p:cNvPr id="9224" name="Straight Connector 9223">
              <a:extLst>
                <a:ext uri="{FF2B5EF4-FFF2-40B4-BE49-F238E27FC236}">
                  <a16:creationId xmlns:a16="http://schemas.microsoft.com/office/drawing/2014/main" id="{165F12FA-1912-4E22-A32D-0831ADB49ACC}"/>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1276012" y="2963333"/>
              <a:ext cx="912814" cy="912812"/>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9225" name="Straight Connector 9224">
              <a:extLst>
                <a:ext uri="{FF2B5EF4-FFF2-40B4-BE49-F238E27FC236}">
                  <a16:creationId xmlns:a16="http://schemas.microsoft.com/office/drawing/2014/main" id="{3D85A33A-E141-4004-96FE-2B25852F7843}"/>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9206969" y="3190344"/>
              <a:ext cx="2981857" cy="2981856"/>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9226" name="Straight Connector 9225">
              <a:extLst>
                <a:ext uri="{FF2B5EF4-FFF2-40B4-BE49-F238E27FC236}">
                  <a16:creationId xmlns:a16="http://schemas.microsoft.com/office/drawing/2014/main" id="{CDBBF9A1-F02B-475F-8E25-E42F6005345D}"/>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0292292" y="3285067"/>
              <a:ext cx="1896534" cy="1896533"/>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9227" name="Straight Connector 9226">
              <a:extLst>
                <a:ext uri="{FF2B5EF4-FFF2-40B4-BE49-F238E27FC236}">
                  <a16:creationId xmlns:a16="http://schemas.microsoft.com/office/drawing/2014/main" id="{C4E10861-F5C5-4FCE-BB8E-126306C8C7D8}"/>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0443103" y="3131080"/>
              <a:ext cx="1745722" cy="1745720"/>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9228" name="Straight Connector 9227">
              <a:extLst>
                <a:ext uri="{FF2B5EF4-FFF2-40B4-BE49-F238E27FC236}">
                  <a16:creationId xmlns:a16="http://schemas.microsoft.com/office/drawing/2014/main" id="{9EE8BD36-DC78-4FAA-AC76-FF2D4FAD3355}"/>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0918826" y="3683001"/>
              <a:ext cx="1270001" cy="1269999"/>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grpSp>
    </p:spTree>
    <p:extLst>
      <p:ext uri="{BB962C8B-B14F-4D97-AF65-F5344CB8AC3E}">
        <p14:creationId xmlns:p14="http://schemas.microsoft.com/office/powerpoint/2010/main" val="368555382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103" name="Rectangle 4102">
            <a:extLst>
              <a:ext uri="{FF2B5EF4-FFF2-40B4-BE49-F238E27FC236}">
                <a16:creationId xmlns:a16="http://schemas.microsoft.com/office/drawing/2014/main" id="{124D9F5B-C72B-41EE-97C2-D3600B62717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2">
            <a:schemeClr val="dk2"/>
          </a:fillRef>
          <a:effectRef idx="0">
            <a:schemeClr val="accent1"/>
          </a:effectRef>
          <a:fontRef idx="minor">
            <a:schemeClr val="lt1"/>
          </a:fontRef>
        </p:style>
        <p:txBody>
          <a:bodyPr rtlCol="0" anchor="ctr"/>
          <a:lstStyle/>
          <a:p>
            <a:pPr algn="ctr"/>
            <a:endParaRPr lang="en-US"/>
          </a:p>
        </p:txBody>
      </p:sp>
      <p:pic>
        <p:nvPicPr>
          <p:cNvPr id="4098" name="Picture 2" descr="Exam icon PNG and SVG Vector Free Download">
            <a:extLst>
              <a:ext uri="{FF2B5EF4-FFF2-40B4-BE49-F238E27FC236}">
                <a16:creationId xmlns:a16="http://schemas.microsoft.com/office/drawing/2014/main" id="{731551B9-1A1E-3CD8-3AFA-1050E67DE1B9}"/>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037899" y="643467"/>
            <a:ext cx="4246770" cy="5350931"/>
          </a:xfrm>
          <a:prstGeom prst="rect">
            <a:avLst/>
          </a:prstGeom>
          <a:noFill/>
          <a:effectLst>
            <a:innerShdw blurRad="57150" dist="38100" dir="14460000">
              <a:prstClr val="black">
                <a:alpha val="70000"/>
              </a:prstClr>
            </a:innerShdw>
          </a:effectLst>
          <a:extLst>
            <a:ext uri="{909E8E84-426E-40DD-AFC4-6F175D3DCCD1}">
              <a14:hiddenFill xmlns:a14="http://schemas.microsoft.com/office/drawing/2010/main">
                <a:solidFill>
                  <a:srgbClr val="FFFFFF"/>
                </a:solidFill>
              </a14:hiddenFill>
            </a:ext>
          </a:extLst>
        </p:spPr>
      </p:pic>
      <p:sp>
        <p:nvSpPr>
          <p:cNvPr id="3" name="Content Placeholder 2">
            <a:extLst>
              <a:ext uri="{FF2B5EF4-FFF2-40B4-BE49-F238E27FC236}">
                <a16:creationId xmlns:a16="http://schemas.microsoft.com/office/drawing/2014/main" id="{C4A4E8FC-83A2-69C5-2D89-78B26C9F9034}"/>
              </a:ext>
            </a:extLst>
          </p:cNvPr>
          <p:cNvSpPr>
            <a:spLocks noGrp="1"/>
          </p:cNvSpPr>
          <p:nvPr>
            <p:ph idx="1"/>
          </p:nvPr>
        </p:nvSpPr>
        <p:spPr>
          <a:xfrm>
            <a:off x="5760392" y="685800"/>
            <a:ext cx="5155259" cy="5139813"/>
          </a:xfrm>
        </p:spPr>
        <p:txBody>
          <a:bodyPr>
            <a:normAutofit fontScale="92500" lnSpcReduction="10000"/>
          </a:bodyPr>
          <a:lstStyle/>
          <a:p>
            <a:pPr marL="0" indent="0">
              <a:lnSpc>
                <a:spcPct val="90000"/>
              </a:lnSpc>
              <a:buNone/>
            </a:pPr>
            <a:r>
              <a:rPr lang="en-US" sz="3900" b="1" dirty="0">
                <a:solidFill>
                  <a:schemeClr val="tx1"/>
                </a:solidFill>
                <a:ea typeface="+mn-lt"/>
                <a:cs typeface="+mn-lt"/>
              </a:rPr>
              <a:t>PRE-EXAMS </a:t>
            </a:r>
          </a:p>
          <a:p>
            <a:pPr marL="0" indent="0">
              <a:lnSpc>
                <a:spcPct val="90000"/>
              </a:lnSpc>
              <a:buNone/>
            </a:pPr>
            <a:endParaRPr lang="en-US" sz="2400" dirty="0">
              <a:solidFill>
                <a:schemeClr val="tx1"/>
              </a:solidFill>
            </a:endParaRPr>
          </a:p>
          <a:p>
            <a:pPr>
              <a:lnSpc>
                <a:spcPct val="90000"/>
              </a:lnSpc>
            </a:pPr>
            <a:r>
              <a:rPr lang="en-US" sz="2400" dirty="0">
                <a:solidFill>
                  <a:schemeClr val="tx1"/>
                </a:solidFill>
                <a:latin typeface="Century Gothic"/>
                <a:ea typeface="+mn-lt"/>
                <a:cs typeface="+mn-lt"/>
              </a:rPr>
              <a:t>All pupils who have been entered for the November modules should have received a statement of entry which they were asked to sign and return to form teachers. </a:t>
            </a:r>
          </a:p>
          <a:p>
            <a:pPr>
              <a:lnSpc>
                <a:spcPct val="90000"/>
              </a:lnSpc>
            </a:pPr>
            <a:endParaRPr lang="en-US" sz="2400" dirty="0">
              <a:solidFill>
                <a:schemeClr val="tx1"/>
              </a:solidFill>
              <a:latin typeface="Century Gothic"/>
              <a:cs typeface="Calibri"/>
            </a:endParaRPr>
          </a:p>
          <a:p>
            <a:pPr>
              <a:lnSpc>
                <a:spcPct val="90000"/>
              </a:lnSpc>
            </a:pPr>
            <a:r>
              <a:rPr lang="en-US" sz="2400" dirty="0">
                <a:solidFill>
                  <a:schemeClr val="tx1"/>
                </a:solidFill>
                <a:latin typeface="Century Gothic"/>
                <a:ea typeface="+mn-lt"/>
                <a:cs typeface="+mn-lt"/>
              </a:rPr>
              <a:t>Pupils will now be issued with their exam timetable for the November series. </a:t>
            </a:r>
          </a:p>
          <a:p>
            <a:pPr>
              <a:lnSpc>
                <a:spcPct val="90000"/>
              </a:lnSpc>
            </a:pPr>
            <a:endParaRPr lang="en-US" sz="2400" dirty="0">
              <a:solidFill>
                <a:schemeClr val="tx1"/>
              </a:solidFill>
              <a:latin typeface="Century Gothic"/>
              <a:cs typeface="Calibri"/>
            </a:endParaRPr>
          </a:p>
          <a:p>
            <a:pPr>
              <a:lnSpc>
                <a:spcPct val="90000"/>
              </a:lnSpc>
            </a:pPr>
            <a:r>
              <a:rPr lang="en-US" sz="2400" dirty="0">
                <a:solidFill>
                  <a:schemeClr val="tx1"/>
                </a:solidFill>
                <a:latin typeface="Century Gothic"/>
                <a:ea typeface="+mn-lt"/>
                <a:cs typeface="+mn-lt"/>
              </a:rPr>
              <a:t>Any concerns about it then please see </a:t>
            </a:r>
            <a:r>
              <a:rPr lang="en-US" sz="2400" dirty="0" err="1">
                <a:solidFill>
                  <a:schemeClr val="tx1"/>
                </a:solidFill>
                <a:latin typeface="Century Gothic"/>
                <a:ea typeface="+mn-lt"/>
                <a:cs typeface="+mn-lt"/>
              </a:rPr>
              <a:t>Mrs</a:t>
            </a:r>
            <a:r>
              <a:rPr lang="en-US" sz="2400" dirty="0">
                <a:solidFill>
                  <a:schemeClr val="tx1"/>
                </a:solidFill>
                <a:latin typeface="Century Gothic"/>
                <a:ea typeface="+mn-lt"/>
                <a:cs typeface="+mn-lt"/>
              </a:rPr>
              <a:t> McCallion. </a:t>
            </a:r>
            <a:endParaRPr lang="en-US" sz="2400" dirty="0">
              <a:solidFill>
                <a:schemeClr val="tx1"/>
              </a:solidFill>
              <a:latin typeface="Century Gothic"/>
            </a:endParaRPr>
          </a:p>
          <a:p>
            <a:pPr>
              <a:lnSpc>
                <a:spcPct val="90000"/>
              </a:lnSpc>
              <a:buClr>
                <a:srgbClr val="FFFFFF"/>
              </a:buClr>
            </a:pPr>
            <a:endParaRPr lang="en-US" sz="1500" dirty="0">
              <a:solidFill>
                <a:srgbClr val="0F496F"/>
              </a:solidFill>
            </a:endParaRPr>
          </a:p>
        </p:txBody>
      </p:sp>
      <p:grpSp>
        <p:nvGrpSpPr>
          <p:cNvPr id="4105" name="Group 4104">
            <a:extLst>
              <a:ext uri="{FF2B5EF4-FFF2-40B4-BE49-F238E27FC236}">
                <a16:creationId xmlns:a16="http://schemas.microsoft.com/office/drawing/2014/main" id="{0180A64C-1862-4B1B-8953-FA96DEE4C44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206969" y="2963333"/>
            <a:ext cx="2981858" cy="3208867"/>
            <a:chOff x="9206969" y="2963333"/>
            <a:chExt cx="2981858" cy="3208867"/>
          </a:xfrm>
        </p:grpSpPr>
        <p:cxnSp>
          <p:nvCxnSpPr>
            <p:cNvPr id="4106" name="Straight Connector 4105">
              <a:extLst>
                <a:ext uri="{FF2B5EF4-FFF2-40B4-BE49-F238E27FC236}">
                  <a16:creationId xmlns:a16="http://schemas.microsoft.com/office/drawing/2014/main" id="{52859A51-B3CA-4126-956F-D0DCCBA21294}"/>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1276012" y="2963333"/>
              <a:ext cx="912814" cy="912812"/>
            </a:xfrm>
            <a:prstGeom prst="line">
              <a:avLst/>
            </a:prstGeom>
            <a:ln w="9525">
              <a:solidFill>
                <a:srgbClr val="FFFFFF"/>
              </a:solidFill>
            </a:ln>
          </p:spPr>
          <p:style>
            <a:lnRef idx="2">
              <a:schemeClr val="accent1"/>
            </a:lnRef>
            <a:fillRef idx="0">
              <a:schemeClr val="accent1"/>
            </a:fillRef>
            <a:effectRef idx="1">
              <a:schemeClr val="accent1"/>
            </a:effectRef>
            <a:fontRef idx="minor">
              <a:schemeClr val="tx1"/>
            </a:fontRef>
          </p:style>
        </p:cxnSp>
        <p:cxnSp>
          <p:nvCxnSpPr>
            <p:cNvPr id="4107" name="Straight Connector 4106">
              <a:extLst>
                <a:ext uri="{FF2B5EF4-FFF2-40B4-BE49-F238E27FC236}">
                  <a16:creationId xmlns:a16="http://schemas.microsoft.com/office/drawing/2014/main" id="{1ECA05ED-FBC3-48F4-8E6D-AB89EC6081CF}"/>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9206969" y="3190344"/>
              <a:ext cx="2981857" cy="2981856"/>
            </a:xfrm>
            <a:prstGeom prst="line">
              <a:avLst/>
            </a:prstGeom>
            <a:ln w="9525">
              <a:solidFill>
                <a:srgbClr val="FFFFFF"/>
              </a:solidFill>
            </a:ln>
          </p:spPr>
          <p:style>
            <a:lnRef idx="2">
              <a:schemeClr val="accent1"/>
            </a:lnRef>
            <a:fillRef idx="0">
              <a:schemeClr val="accent1"/>
            </a:fillRef>
            <a:effectRef idx="1">
              <a:schemeClr val="accent1"/>
            </a:effectRef>
            <a:fontRef idx="minor">
              <a:schemeClr val="tx1"/>
            </a:fontRef>
          </p:style>
        </p:cxnSp>
        <p:cxnSp>
          <p:nvCxnSpPr>
            <p:cNvPr id="4108" name="Straight Connector 4107">
              <a:extLst>
                <a:ext uri="{FF2B5EF4-FFF2-40B4-BE49-F238E27FC236}">
                  <a16:creationId xmlns:a16="http://schemas.microsoft.com/office/drawing/2014/main" id="{5EE24CC5-F080-45A3-B2B4-59A7BCA5AB4A}"/>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0292292" y="3285067"/>
              <a:ext cx="1896534" cy="1896533"/>
            </a:xfrm>
            <a:prstGeom prst="line">
              <a:avLst/>
            </a:prstGeom>
            <a:ln w="9525">
              <a:solidFill>
                <a:srgbClr val="FFFFFF"/>
              </a:solidFill>
            </a:ln>
          </p:spPr>
          <p:style>
            <a:lnRef idx="2">
              <a:schemeClr val="accent1"/>
            </a:lnRef>
            <a:fillRef idx="0">
              <a:schemeClr val="accent1"/>
            </a:fillRef>
            <a:effectRef idx="1">
              <a:schemeClr val="accent1"/>
            </a:effectRef>
            <a:fontRef idx="minor">
              <a:schemeClr val="tx1"/>
            </a:fontRef>
          </p:style>
        </p:cxnSp>
        <p:cxnSp>
          <p:nvCxnSpPr>
            <p:cNvPr id="4109" name="Straight Connector 4108">
              <a:extLst>
                <a:ext uri="{FF2B5EF4-FFF2-40B4-BE49-F238E27FC236}">
                  <a16:creationId xmlns:a16="http://schemas.microsoft.com/office/drawing/2014/main" id="{B3EC6EC2-2351-427C-90C2-F107915733BC}"/>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0443103" y="3131080"/>
              <a:ext cx="1745722" cy="1745720"/>
            </a:xfrm>
            <a:prstGeom prst="line">
              <a:avLst/>
            </a:prstGeom>
            <a:ln w="28575">
              <a:solidFill>
                <a:srgbClr val="FFFFFF"/>
              </a:solidFill>
            </a:ln>
          </p:spPr>
          <p:style>
            <a:lnRef idx="2">
              <a:schemeClr val="accent1"/>
            </a:lnRef>
            <a:fillRef idx="0">
              <a:schemeClr val="accent1"/>
            </a:fillRef>
            <a:effectRef idx="1">
              <a:schemeClr val="accent1"/>
            </a:effectRef>
            <a:fontRef idx="minor">
              <a:schemeClr val="tx1"/>
            </a:fontRef>
          </p:style>
        </p:cxnSp>
        <p:cxnSp>
          <p:nvCxnSpPr>
            <p:cNvPr id="4110" name="Straight Connector 4109">
              <a:extLst>
                <a:ext uri="{FF2B5EF4-FFF2-40B4-BE49-F238E27FC236}">
                  <a16:creationId xmlns:a16="http://schemas.microsoft.com/office/drawing/2014/main" id="{D524D87A-9540-4F77-B006-823176623BD8}"/>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0918826" y="3683001"/>
              <a:ext cx="1270001" cy="1269999"/>
            </a:xfrm>
            <a:prstGeom prst="line">
              <a:avLst/>
            </a:prstGeom>
            <a:ln w="28575">
              <a:solidFill>
                <a:srgbClr val="FFFFFF"/>
              </a:solidFill>
            </a:ln>
          </p:spPr>
          <p:style>
            <a:lnRef idx="2">
              <a:schemeClr val="accent1"/>
            </a:lnRef>
            <a:fillRef idx="0">
              <a:schemeClr val="accent1"/>
            </a:fillRef>
            <a:effectRef idx="1">
              <a:schemeClr val="accent1"/>
            </a:effectRef>
            <a:fontRef idx="minor">
              <a:schemeClr val="tx1"/>
            </a:fontRef>
          </p:style>
        </p:cxnSp>
      </p:grpSp>
    </p:spTree>
    <p:extLst>
      <p:ext uri="{BB962C8B-B14F-4D97-AF65-F5344CB8AC3E}">
        <p14:creationId xmlns:p14="http://schemas.microsoft.com/office/powerpoint/2010/main" val="3272713876"/>
      </p:ext>
    </p:extLst>
  </p:cSld>
  <p:clrMapOvr>
    <a:overrideClrMapping bg1="lt1" tx1="dk1" bg2="lt2" tx2="dk2" accent1="accent1" accent2="accent2" accent3="accent3" accent4="accent4" accent5="accent5" accent6="accent6" hlink="hlink" folHlink="folHlink"/>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D2600CBB-0CF8-4237-8491-B7864363D2A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gradFill>
            <a:gsLst>
              <a:gs pos="10000">
                <a:schemeClr val="dk2">
                  <a:tint val="97000"/>
                  <a:hueMod val="92000"/>
                  <a:satMod val="169000"/>
                  <a:lumMod val="164000"/>
                </a:schemeClr>
              </a:gs>
              <a:gs pos="100000">
                <a:schemeClr val="dk2">
                  <a:shade val="96000"/>
                  <a:satMod val="120000"/>
                  <a:lumMod val="90000"/>
                </a:schemeClr>
              </a:gs>
            </a:gsLst>
            <a:lin ang="6120000" scaled="1"/>
          </a:gradFill>
          <a:ln>
            <a:noFill/>
          </a:ln>
        </p:spPr>
        <p:style>
          <a:lnRef idx="2">
            <a:schemeClr val="accent1">
              <a:shade val="50000"/>
            </a:schemeClr>
          </a:lnRef>
          <a:fillRef idx="1002">
            <a:schemeClr val="dk2"/>
          </a:fillRef>
          <a:effectRef idx="0">
            <a:schemeClr val="accent1"/>
          </a:effectRef>
          <a:fontRef idx="minor">
            <a:schemeClr val="lt1"/>
          </a:fontRef>
        </p:style>
        <p:txBody>
          <a:bodyPr rtlCol="0" anchor="ctr"/>
          <a:lstStyle/>
          <a:p>
            <a:pPr algn="ctr"/>
            <a:endParaRPr lang="en-US"/>
          </a:p>
        </p:txBody>
      </p:sp>
      <p:sp>
        <p:nvSpPr>
          <p:cNvPr id="11" name="Snip Diagonal Corner Rectangle 21">
            <a:extLst>
              <a:ext uri="{FF2B5EF4-FFF2-40B4-BE49-F238E27FC236}">
                <a16:creationId xmlns:a16="http://schemas.microsoft.com/office/drawing/2014/main" id="{E4CBBC1E-991D-4CF9-BCA5-AB14968714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824" cy="4572000"/>
          </a:xfrm>
          <a:prstGeom prst="snip2DiagRect">
            <a:avLst>
              <a:gd name="adj1" fmla="val 0"/>
              <a:gd name="adj2" fmla="val 0"/>
            </a:avLst>
          </a:prstGeom>
          <a:solidFill>
            <a:schemeClr val="bg1">
              <a:alpha val="1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5" name="Content Placeholder 2">
            <a:extLst>
              <a:ext uri="{FF2B5EF4-FFF2-40B4-BE49-F238E27FC236}">
                <a16:creationId xmlns:a16="http://schemas.microsoft.com/office/drawing/2014/main" id="{08854C76-668C-E46E-CD68-4C73CBB79523}"/>
              </a:ext>
            </a:extLst>
          </p:cNvPr>
          <p:cNvGraphicFramePr>
            <a:graphicFrameLocks noGrp="1"/>
          </p:cNvGraphicFramePr>
          <p:nvPr>
            <p:ph idx="1"/>
            <p:extLst>
              <p:ext uri="{D42A27DB-BD31-4B8C-83A1-F6EECF244321}">
                <p14:modId xmlns:p14="http://schemas.microsoft.com/office/powerpoint/2010/main" val="2358510956"/>
              </p:ext>
            </p:extLst>
          </p:nvPr>
        </p:nvGraphicFramePr>
        <p:xfrm>
          <a:off x="965200" y="642939"/>
          <a:ext cx="10255250" cy="52785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TextBox 3">
            <a:extLst>
              <a:ext uri="{FF2B5EF4-FFF2-40B4-BE49-F238E27FC236}">
                <a16:creationId xmlns:a16="http://schemas.microsoft.com/office/drawing/2014/main" id="{CF2B9A2A-427F-1F63-A789-8D5BD6ED8768}"/>
              </a:ext>
            </a:extLst>
          </p:cNvPr>
          <p:cNvSpPr txBox="1"/>
          <p:nvPr/>
        </p:nvSpPr>
        <p:spPr>
          <a:xfrm>
            <a:off x="361474" y="512635"/>
            <a:ext cx="6105832" cy="646331"/>
          </a:xfrm>
          <a:prstGeom prst="rect">
            <a:avLst/>
          </a:prstGeom>
          <a:noFill/>
        </p:spPr>
        <p:txBody>
          <a:bodyPr wrap="square">
            <a:spAutoFit/>
          </a:bodyPr>
          <a:lstStyle/>
          <a:p>
            <a:r>
              <a:rPr lang="en-US" sz="3600" b="1" dirty="0">
                <a:latin typeface="Calibri" panose="020F0502020204030204" pitchFamily="34" charset="0"/>
                <a:ea typeface="+mn-lt"/>
                <a:cs typeface="Calibri" panose="020F0502020204030204" pitchFamily="34" charset="0"/>
              </a:rPr>
              <a:t>PRE-EXAMS</a:t>
            </a:r>
            <a:endParaRPr lang="en-GB" sz="36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539906408"/>
      </p:ext>
    </p:extLst>
  </p:cSld>
  <p:clrMapOvr>
    <a:overrideClrMapping bg1="lt1" tx1="dk1" bg2="lt2" tx2="dk2" accent1="accent1" accent2="accent2" accent3="accent3" accent4="accent4" accent5="accent5" accent6="accent6" hlink="hlink" folHlink="folHlink"/>
  </p:clrMapOvr>
</p:sld>
</file>

<file path=ppt/slides/slide6.xml><?xml version="1.0" encoding="utf-8"?>
<p:sld xmlns:a="http://schemas.openxmlformats.org/drawingml/2006/main" xmlns:r="http://schemas.openxmlformats.org/officeDocument/2006/relationships" xmlns:p="http://schemas.openxmlformats.org/presentationml/2006/main">
  <p:cSld>
    <p:bg>
      <p:bgPr>
        <a:gradFill rotWithShape="1">
          <a:gsLst>
            <a:gs pos="10000">
              <a:schemeClr val="bg2">
                <a:tint val="97000"/>
                <a:hueMod val="92000"/>
                <a:satMod val="169000"/>
                <a:lumMod val="164000"/>
              </a:schemeClr>
            </a:gs>
            <a:gs pos="100000">
              <a:schemeClr val="bg2">
                <a:shade val="96000"/>
                <a:satMod val="120000"/>
                <a:lumMod val="90000"/>
              </a:schemeClr>
            </a:gs>
          </a:gsLst>
          <a:lin ang="6120000" scaled="1"/>
        </a:gradFill>
        <a:effectLst/>
      </p:bgPr>
    </p:bg>
    <p:spTree>
      <p:nvGrpSpPr>
        <p:cNvPr id="1" name=""/>
        <p:cNvGrpSpPr/>
        <p:nvPr/>
      </p:nvGrpSpPr>
      <p:grpSpPr>
        <a:xfrm>
          <a:off x="0" y="0"/>
          <a:ext cx="0" cy="0"/>
          <a:chOff x="0" y="0"/>
          <a:chExt cx="0" cy="0"/>
        </a:xfrm>
      </p:grpSpPr>
      <p:graphicFrame>
        <p:nvGraphicFramePr>
          <p:cNvPr id="5" name="Content Placeholder 2">
            <a:extLst>
              <a:ext uri="{FF2B5EF4-FFF2-40B4-BE49-F238E27FC236}">
                <a16:creationId xmlns:a16="http://schemas.microsoft.com/office/drawing/2014/main" id="{5E409062-42FD-3F8E-CCFC-201F3A5C08E7}"/>
              </a:ext>
            </a:extLst>
          </p:cNvPr>
          <p:cNvGraphicFramePr>
            <a:graphicFrameLocks noGrp="1"/>
          </p:cNvGraphicFramePr>
          <p:nvPr>
            <p:ph idx="1"/>
            <p:extLst>
              <p:ext uri="{D42A27DB-BD31-4B8C-83A1-F6EECF244321}">
                <p14:modId xmlns:p14="http://schemas.microsoft.com/office/powerpoint/2010/main" val="3897151157"/>
              </p:ext>
            </p:extLst>
          </p:nvPr>
        </p:nvGraphicFramePr>
        <p:xfrm>
          <a:off x="684212" y="685799"/>
          <a:ext cx="10820399" cy="485235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65565148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124D9F5B-C72B-41EE-97C2-D3600B62717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2">
            <a:schemeClr val="dk2"/>
          </a:fillRef>
          <a:effectRef idx="0">
            <a:schemeClr val="accent1"/>
          </a:effectRef>
          <a:fontRef idx="minor">
            <a:schemeClr val="lt1"/>
          </a:fontRef>
        </p:style>
        <p:txBody>
          <a:bodyPr rtlCol="0" anchor="ctr"/>
          <a:lstStyle/>
          <a:p>
            <a:pPr algn="ctr"/>
            <a:endParaRPr lang="en-US"/>
          </a:p>
        </p:txBody>
      </p:sp>
      <p:pic>
        <p:nvPicPr>
          <p:cNvPr id="7" name="Graphic 6" descr="Stopwatch">
            <a:extLst>
              <a:ext uri="{FF2B5EF4-FFF2-40B4-BE49-F238E27FC236}">
                <a16:creationId xmlns:a16="http://schemas.microsoft.com/office/drawing/2014/main" id="{61E2E6D5-F88D-1A65-D826-627C0E5CC4EC}"/>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906883" y="985266"/>
            <a:ext cx="5217113" cy="5217113"/>
          </a:xfrm>
          <a:prstGeom prst="rect">
            <a:avLst/>
          </a:prstGeom>
          <a:effectLst>
            <a:innerShdw blurRad="57150" dist="38100" dir="14460000">
              <a:prstClr val="black">
                <a:alpha val="70000"/>
              </a:prstClr>
            </a:innerShdw>
          </a:effectLst>
        </p:spPr>
      </p:pic>
      <p:sp>
        <p:nvSpPr>
          <p:cNvPr id="3" name="Content Placeholder 2">
            <a:extLst>
              <a:ext uri="{FF2B5EF4-FFF2-40B4-BE49-F238E27FC236}">
                <a16:creationId xmlns:a16="http://schemas.microsoft.com/office/drawing/2014/main" id="{2BFA1F1E-BC06-F9B5-DC6A-C37C53D3F027}"/>
              </a:ext>
            </a:extLst>
          </p:cNvPr>
          <p:cNvSpPr>
            <a:spLocks noGrp="1"/>
          </p:cNvSpPr>
          <p:nvPr>
            <p:ph idx="1"/>
          </p:nvPr>
        </p:nvSpPr>
        <p:spPr>
          <a:xfrm>
            <a:off x="402971" y="184028"/>
            <a:ext cx="6784257" cy="6320289"/>
          </a:xfrm>
        </p:spPr>
        <p:txBody>
          <a:bodyPr>
            <a:normAutofit/>
          </a:bodyPr>
          <a:lstStyle/>
          <a:p>
            <a:pPr marL="0" indent="0">
              <a:buNone/>
            </a:pPr>
            <a:r>
              <a:rPr lang="en-US" sz="3600" b="1" dirty="0">
                <a:solidFill>
                  <a:schemeClr val="tx1"/>
                </a:solidFill>
                <a:latin typeface="Calibri" panose="020F0502020204030204" pitchFamily="34" charset="0"/>
                <a:ea typeface="+mn-lt"/>
                <a:cs typeface="Calibri" panose="020F0502020204030204" pitchFamily="34" charset="0"/>
              </a:rPr>
              <a:t>BEFORE AN EXAM </a:t>
            </a:r>
          </a:p>
          <a:p>
            <a:pPr marL="0" indent="0">
              <a:buNone/>
            </a:pPr>
            <a:endParaRPr lang="en-US" sz="2400" dirty="0">
              <a:solidFill>
                <a:schemeClr val="tx1"/>
              </a:solidFill>
              <a:latin typeface="Century Gothic"/>
              <a:cs typeface="Calibri"/>
            </a:endParaRPr>
          </a:p>
          <a:p>
            <a:r>
              <a:rPr lang="en-US" sz="2400" dirty="0">
                <a:solidFill>
                  <a:schemeClr val="tx1"/>
                </a:solidFill>
                <a:latin typeface="Century Gothic"/>
                <a:ea typeface="+mn-lt"/>
                <a:cs typeface="+mn-lt"/>
              </a:rPr>
              <a:t>Please arrange to attend any exam approximately 15 - 30 mins before it is due to begin.</a:t>
            </a:r>
            <a:endParaRPr lang="en-US" sz="2400" dirty="0">
              <a:solidFill>
                <a:schemeClr val="tx1"/>
              </a:solidFill>
              <a:latin typeface="Century Gothic"/>
              <a:cs typeface="Calibri"/>
            </a:endParaRPr>
          </a:p>
          <a:p>
            <a:r>
              <a:rPr lang="en-US" sz="2400" dirty="0">
                <a:solidFill>
                  <a:schemeClr val="tx1"/>
                </a:solidFill>
                <a:latin typeface="Century Gothic"/>
                <a:ea typeface="+mn-lt"/>
                <a:cs typeface="+mn-lt"/>
              </a:rPr>
              <a:t>Check the exam notice board for any changes to venues when you arrive each day.</a:t>
            </a:r>
          </a:p>
          <a:p>
            <a:r>
              <a:rPr lang="en-US" sz="2400" dirty="0">
                <a:solidFill>
                  <a:schemeClr val="tx1"/>
                </a:solidFill>
                <a:latin typeface="Century Gothic"/>
                <a:ea typeface="+mn-lt"/>
                <a:cs typeface="+mn-lt"/>
              </a:rPr>
              <a:t>The school timetable is available on our school website in the exams area.</a:t>
            </a:r>
            <a:endParaRPr lang="en-US" sz="2400" dirty="0">
              <a:solidFill>
                <a:schemeClr val="tx1"/>
              </a:solidFill>
              <a:latin typeface="Century Gothic"/>
              <a:cs typeface="Calibri"/>
            </a:endParaRPr>
          </a:p>
          <a:p>
            <a:pPr>
              <a:buClr>
                <a:srgbClr val="FFFFFF"/>
              </a:buClr>
            </a:pPr>
            <a:endParaRPr lang="en-US" sz="1700" dirty="0">
              <a:solidFill>
                <a:srgbClr val="0F496F"/>
              </a:solidFill>
            </a:endParaRPr>
          </a:p>
        </p:txBody>
      </p:sp>
      <p:grpSp>
        <p:nvGrpSpPr>
          <p:cNvPr id="12" name="Group 11">
            <a:extLst>
              <a:ext uri="{FF2B5EF4-FFF2-40B4-BE49-F238E27FC236}">
                <a16:creationId xmlns:a16="http://schemas.microsoft.com/office/drawing/2014/main" id="{0180A64C-1862-4B1B-8953-FA96DEE4C44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206969" y="2963333"/>
            <a:ext cx="2981858" cy="3208867"/>
            <a:chOff x="9206969" y="2963333"/>
            <a:chExt cx="2981858" cy="3208867"/>
          </a:xfrm>
        </p:grpSpPr>
        <p:cxnSp>
          <p:nvCxnSpPr>
            <p:cNvPr id="13" name="Straight Connector 12">
              <a:extLst>
                <a:ext uri="{FF2B5EF4-FFF2-40B4-BE49-F238E27FC236}">
                  <a16:creationId xmlns:a16="http://schemas.microsoft.com/office/drawing/2014/main" id="{52859A51-B3CA-4126-956F-D0DCCBA21294}"/>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1276012" y="2963333"/>
              <a:ext cx="912814" cy="912812"/>
            </a:xfrm>
            <a:prstGeom prst="line">
              <a:avLst/>
            </a:prstGeom>
            <a:ln w="9525">
              <a:solidFill>
                <a:srgbClr val="FFFFFF"/>
              </a:solidFill>
            </a:ln>
          </p:spPr>
          <p:style>
            <a:lnRef idx="2">
              <a:schemeClr val="accent1"/>
            </a:lnRef>
            <a:fillRef idx="0">
              <a:schemeClr val="accent1"/>
            </a:fillRef>
            <a:effectRef idx="1">
              <a:schemeClr val="accent1"/>
            </a:effectRef>
            <a:fontRef idx="minor">
              <a:schemeClr val="tx1"/>
            </a:fontRef>
          </p:style>
        </p:cxnSp>
        <p:cxnSp>
          <p:nvCxnSpPr>
            <p:cNvPr id="14" name="Straight Connector 13">
              <a:extLst>
                <a:ext uri="{FF2B5EF4-FFF2-40B4-BE49-F238E27FC236}">
                  <a16:creationId xmlns:a16="http://schemas.microsoft.com/office/drawing/2014/main" id="{1ECA05ED-FBC3-48F4-8E6D-AB89EC6081CF}"/>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9206969" y="3190344"/>
              <a:ext cx="2981857" cy="2981856"/>
            </a:xfrm>
            <a:prstGeom prst="line">
              <a:avLst/>
            </a:prstGeom>
            <a:ln w="9525">
              <a:solidFill>
                <a:srgbClr val="FFFFFF"/>
              </a:solidFill>
            </a:ln>
          </p:spPr>
          <p:style>
            <a:lnRef idx="2">
              <a:schemeClr val="accent1"/>
            </a:lnRef>
            <a:fillRef idx="0">
              <a:schemeClr val="accent1"/>
            </a:fillRef>
            <a:effectRef idx="1">
              <a:schemeClr val="accent1"/>
            </a:effectRef>
            <a:fontRef idx="minor">
              <a:schemeClr val="tx1"/>
            </a:fontRef>
          </p:style>
        </p:cxnSp>
        <p:cxnSp>
          <p:nvCxnSpPr>
            <p:cNvPr id="15" name="Straight Connector 14">
              <a:extLst>
                <a:ext uri="{FF2B5EF4-FFF2-40B4-BE49-F238E27FC236}">
                  <a16:creationId xmlns:a16="http://schemas.microsoft.com/office/drawing/2014/main" id="{5EE24CC5-F080-45A3-B2B4-59A7BCA5AB4A}"/>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0292292" y="3285067"/>
              <a:ext cx="1896534" cy="1896533"/>
            </a:xfrm>
            <a:prstGeom prst="line">
              <a:avLst/>
            </a:prstGeom>
            <a:ln w="9525">
              <a:solidFill>
                <a:srgbClr val="FFFFFF"/>
              </a:solidFill>
            </a:ln>
          </p:spPr>
          <p:style>
            <a:lnRef idx="2">
              <a:schemeClr val="accent1"/>
            </a:lnRef>
            <a:fillRef idx="0">
              <a:schemeClr val="accent1"/>
            </a:fillRef>
            <a:effectRef idx="1">
              <a:schemeClr val="accent1"/>
            </a:effectRef>
            <a:fontRef idx="minor">
              <a:schemeClr val="tx1"/>
            </a:fontRef>
          </p:style>
        </p:cxnSp>
        <p:cxnSp>
          <p:nvCxnSpPr>
            <p:cNvPr id="16" name="Straight Connector 15">
              <a:extLst>
                <a:ext uri="{FF2B5EF4-FFF2-40B4-BE49-F238E27FC236}">
                  <a16:creationId xmlns:a16="http://schemas.microsoft.com/office/drawing/2014/main" id="{B3EC6EC2-2351-427C-90C2-F107915733BC}"/>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0443103" y="3131080"/>
              <a:ext cx="1745722" cy="1745720"/>
            </a:xfrm>
            <a:prstGeom prst="line">
              <a:avLst/>
            </a:prstGeom>
            <a:ln w="28575">
              <a:solidFill>
                <a:srgbClr val="FFFFFF"/>
              </a:solidFill>
            </a:ln>
          </p:spPr>
          <p:style>
            <a:lnRef idx="2">
              <a:schemeClr val="accent1"/>
            </a:lnRef>
            <a:fillRef idx="0">
              <a:schemeClr val="accent1"/>
            </a:fillRef>
            <a:effectRef idx="1">
              <a:schemeClr val="accent1"/>
            </a:effectRef>
            <a:fontRef idx="minor">
              <a:schemeClr val="tx1"/>
            </a:fontRef>
          </p:style>
        </p:cxnSp>
        <p:cxnSp>
          <p:nvCxnSpPr>
            <p:cNvPr id="17" name="Straight Connector 16">
              <a:extLst>
                <a:ext uri="{FF2B5EF4-FFF2-40B4-BE49-F238E27FC236}">
                  <a16:creationId xmlns:a16="http://schemas.microsoft.com/office/drawing/2014/main" id="{D524D87A-9540-4F77-B006-823176623BD8}"/>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0918826" y="3683001"/>
              <a:ext cx="1270001" cy="1269999"/>
            </a:xfrm>
            <a:prstGeom prst="line">
              <a:avLst/>
            </a:prstGeom>
            <a:ln w="28575">
              <a:solidFill>
                <a:srgbClr val="FFFFFF"/>
              </a:solidFill>
            </a:ln>
          </p:spPr>
          <p:style>
            <a:lnRef idx="2">
              <a:schemeClr val="accent1"/>
            </a:lnRef>
            <a:fillRef idx="0">
              <a:schemeClr val="accent1"/>
            </a:fillRef>
            <a:effectRef idx="1">
              <a:schemeClr val="accent1"/>
            </a:effectRef>
            <a:fontRef idx="minor">
              <a:schemeClr val="tx1"/>
            </a:fontRef>
          </p:style>
        </p:cxnSp>
      </p:grpSp>
    </p:spTree>
    <p:extLst>
      <p:ext uri="{BB962C8B-B14F-4D97-AF65-F5344CB8AC3E}">
        <p14:creationId xmlns:p14="http://schemas.microsoft.com/office/powerpoint/2010/main" val="1448437719"/>
      </p:ext>
    </p:extLst>
  </p:cSld>
  <p:clrMapOvr>
    <a:overrideClrMapping bg1="lt1" tx1="dk1" bg2="lt2" tx2="dk2" accent1="accent1" accent2="accent2" accent3="accent3" accent4="accent4" accent5="accent5" accent6="accent6" hlink="hlink" folHlink="folHlink"/>
  </p:clrMapOvr>
</p:sld>
</file>

<file path=ppt/slides/slide8.xml><?xml version="1.0" encoding="utf-8"?>
<p:sld xmlns:a="http://schemas.openxmlformats.org/drawingml/2006/main" xmlns:r="http://schemas.openxmlformats.org/officeDocument/2006/relationships" xmlns:p="http://schemas.openxmlformats.org/presentationml/2006/main">
  <p:cSld>
    <p:bg>
      <p:bgPr>
        <a:gradFill rotWithShape="1">
          <a:gsLst>
            <a:gs pos="10000">
              <a:schemeClr val="bg2">
                <a:tint val="97000"/>
                <a:hueMod val="92000"/>
                <a:satMod val="169000"/>
                <a:lumMod val="164000"/>
              </a:schemeClr>
            </a:gs>
            <a:gs pos="100000">
              <a:schemeClr val="bg2">
                <a:shade val="96000"/>
                <a:satMod val="120000"/>
                <a:lumMod val="90000"/>
              </a:schemeClr>
            </a:gs>
          </a:gsLst>
          <a:lin ang="6120000" scaled="1"/>
        </a:gradFill>
        <a:effectLst/>
      </p:bgPr>
    </p:bg>
    <p:spTree>
      <p:nvGrpSpPr>
        <p:cNvPr id="1" name=""/>
        <p:cNvGrpSpPr/>
        <p:nvPr/>
      </p:nvGrpSpPr>
      <p:grpSpPr>
        <a:xfrm>
          <a:off x="0" y="0"/>
          <a:ext cx="0" cy="0"/>
          <a:chOff x="0" y="0"/>
          <a:chExt cx="0" cy="0"/>
        </a:xfrm>
      </p:grpSpPr>
      <p:sp useBgFill="1">
        <p:nvSpPr>
          <p:cNvPr id="18" name="Rectangle 17">
            <a:extLst>
              <a:ext uri="{FF2B5EF4-FFF2-40B4-BE49-F238E27FC236}">
                <a16:creationId xmlns:a16="http://schemas.microsoft.com/office/drawing/2014/main" id="{B9403C7F-76AE-4587-92A2-D4E41EBE68B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9" name="Picture 18" descr="School supplies on a table">
            <a:extLst>
              <a:ext uri="{FF2B5EF4-FFF2-40B4-BE49-F238E27FC236}">
                <a16:creationId xmlns:a16="http://schemas.microsoft.com/office/drawing/2014/main" id="{8E96A2C1-8078-2439-946B-789ECAC89787}"/>
              </a:ext>
            </a:extLst>
          </p:cNvPr>
          <p:cNvPicPr>
            <a:picLocks noChangeAspect="1"/>
          </p:cNvPicPr>
          <p:nvPr/>
        </p:nvPicPr>
        <p:blipFill>
          <a:blip r:embed="rId2"/>
          <a:srcRect l="25386" r="40528" b="-1"/>
          <a:stretch/>
        </p:blipFill>
        <p:spPr>
          <a:xfrm>
            <a:off x="831" y="10"/>
            <a:ext cx="3502025" cy="6857990"/>
          </a:xfrm>
          <a:prstGeom prst="rect">
            <a:avLst/>
          </a:prstGeom>
          <a:effectLst>
            <a:innerShdw blurRad="57150" dist="38100" dir="14460000">
              <a:prstClr val="black">
                <a:alpha val="70000"/>
              </a:prstClr>
            </a:innerShdw>
          </a:effectLst>
        </p:spPr>
      </p:pic>
      <p:sp>
        <p:nvSpPr>
          <p:cNvPr id="3" name="Content Placeholder 2">
            <a:extLst>
              <a:ext uri="{FF2B5EF4-FFF2-40B4-BE49-F238E27FC236}">
                <a16:creationId xmlns:a16="http://schemas.microsoft.com/office/drawing/2014/main" id="{5416223A-B4E4-7F69-FCA3-CB082F2C025E}"/>
              </a:ext>
            </a:extLst>
          </p:cNvPr>
          <p:cNvSpPr>
            <a:spLocks noGrp="1"/>
          </p:cNvSpPr>
          <p:nvPr>
            <p:ph idx="1"/>
          </p:nvPr>
        </p:nvSpPr>
        <p:spPr>
          <a:xfrm>
            <a:off x="3884612" y="685800"/>
            <a:ext cx="7914098" cy="5486400"/>
          </a:xfrm>
        </p:spPr>
        <p:txBody>
          <a:bodyPr>
            <a:normAutofit/>
          </a:bodyPr>
          <a:lstStyle/>
          <a:p>
            <a:pPr marL="0" indent="0">
              <a:lnSpc>
                <a:spcPct val="90000"/>
              </a:lnSpc>
              <a:buNone/>
            </a:pPr>
            <a:r>
              <a:rPr lang="en-US" sz="3600" b="1" dirty="0">
                <a:solidFill>
                  <a:schemeClr val="bg1"/>
                </a:solidFill>
                <a:latin typeface="Calibri" panose="020F0502020204030204" pitchFamily="34" charset="0"/>
                <a:ea typeface="+mn-lt"/>
                <a:cs typeface="Calibri" panose="020F0502020204030204" pitchFamily="34" charset="0"/>
              </a:rPr>
              <a:t>  EQUIPMENT FOR AN EXAM</a:t>
            </a:r>
            <a:r>
              <a:rPr lang="en-US" sz="3600" dirty="0">
                <a:solidFill>
                  <a:schemeClr val="bg1"/>
                </a:solidFill>
                <a:latin typeface="Calibri" panose="020F0502020204030204" pitchFamily="34" charset="0"/>
                <a:ea typeface="+mn-lt"/>
                <a:cs typeface="Calibri" panose="020F0502020204030204" pitchFamily="34" charset="0"/>
              </a:rPr>
              <a:t> </a:t>
            </a:r>
            <a:endParaRPr lang="en-US" sz="3600" dirty="0">
              <a:solidFill>
                <a:schemeClr val="bg1"/>
              </a:solidFill>
              <a:latin typeface="Calibri" panose="020F0502020204030204" pitchFamily="34" charset="0"/>
              <a:cs typeface="Calibri" panose="020F0502020204030204" pitchFamily="34" charset="0"/>
            </a:endParaRPr>
          </a:p>
          <a:p>
            <a:pPr>
              <a:lnSpc>
                <a:spcPct val="90000"/>
              </a:lnSpc>
            </a:pPr>
            <a:endParaRPr lang="en-US" b="1" u="sng" dirty="0">
              <a:solidFill>
                <a:schemeClr val="bg1"/>
              </a:solidFill>
              <a:latin typeface="Century Gothic"/>
              <a:ea typeface="+mn-lt"/>
              <a:cs typeface="+mn-lt"/>
            </a:endParaRPr>
          </a:p>
          <a:p>
            <a:pPr>
              <a:lnSpc>
                <a:spcPct val="90000"/>
              </a:lnSpc>
            </a:pPr>
            <a:r>
              <a:rPr lang="en-US" b="1" u="sng" dirty="0">
                <a:solidFill>
                  <a:schemeClr val="bg1"/>
                </a:solidFill>
                <a:latin typeface="Century Gothic"/>
                <a:ea typeface="+mn-lt"/>
                <a:cs typeface="+mn-lt"/>
              </a:rPr>
              <a:t>You should have all equipment you need for an exam with you</a:t>
            </a:r>
          </a:p>
          <a:p>
            <a:pPr lvl="1">
              <a:lnSpc>
                <a:spcPct val="90000"/>
              </a:lnSpc>
            </a:pPr>
            <a:r>
              <a:rPr lang="en-US" sz="2000" dirty="0">
                <a:solidFill>
                  <a:schemeClr val="bg1"/>
                </a:solidFill>
                <a:latin typeface="Century Gothic"/>
                <a:ea typeface="+mn-lt"/>
                <a:cs typeface="+mn-lt"/>
              </a:rPr>
              <a:t>including, 2 black pens, pencil, ruler, rubber, sharpener, calculator, protractor etc. </a:t>
            </a:r>
          </a:p>
          <a:p>
            <a:pPr lvl="1">
              <a:lnSpc>
                <a:spcPct val="90000"/>
              </a:lnSpc>
            </a:pPr>
            <a:r>
              <a:rPr lang="en-US" sz="2000" dirty="0">
                <a:solidFill>
                  <a:schemeClr val="bg1"/>
                </a:solidFill>
                <a:latin typeface="Century Gothic"/>
                <a:ea typeface="+mn-lt"/>
                <a:cs typeface="+mn-lt"/>
              </a:rPr>
              <a:t>This equipment should be placed in a clear pencil case. </a:t>
            </a:r>
          </a:p>
          <a:p>
            <a:pPr lvl="1">
              <a:lnSpc>
                <a:spcPct val="90000"/>
              </a:lnSpc>
            </a:pPr>
            <a:r>
              <a:rPr lang="en-US" sz="2000" dirty="0">
                <a:solidFill>
                  <a:schemeClr val="bg1"/>
                </a:solidFill>
                <a:latin typeface="Century Gothic"/>
                <a:cs typeface="Calibri"/>
              </a:rPr>
              <a:t>Note: It is not the school or teachers responsibility to supply you with these items. </a:t>
            </a:r>
          </a:p>
          <a:p>
            <a:pPr>
              <a:lnSpc>
                <a:spcPct val="90000"/>
              </a:lnSpc>
              <a:buClr>
                <a:srgbClr val="FFFFFF"/>
              </a:buClr>
            </a:pPr>
            <a:r>
              <a:rPr lang="en-US" dirty="0">
                <a:solidFill>
                  <a:schemeClr val="bg1"/>
                </a:solidFill>
              </a:rPr>
              <a:t>Do not use anything other than a black biro pen in your exam. Correcting pens, </a:t>
            </a:r>
            <a:r>
              <a:rPr lang="en-US" dirty="0" err="1">
                <a:solidFill>
                  <a:schemeClr val="bg1"/>
                </a:solidFill>
              </a:rPr>
              <a:t>tippex</a:t>
            </a:r>
            <a:r>
              <a:rPr lang="en-US" dirty="0">
                <a:solidFill>
                  <a:schemeClr val="bg1"/>
                </a:solidFill>
              </a:rPr>
              <a:t>, highlighters, gel pens cannot be used on your exam paper.</a:t>
            </a:r>
          </a:p>
          <a:p>
            <a:pPr>
              <a:lnSpc>
                <a:spcPct val="90000"/>
              </a:lnSpc>
              <a:buClr>
                <a:srgbClr val="FFFFFF"/>
              </a:buClr>
            </a:pPr>
            <a:r>
              <a:rPr lang="en-US" dirty="0">
                <a:solidFill>
                  <a:schemeClr val="bg1"/>
                </a:solidFill>
              </a:rPr>
              <a:t>You may only use a calculator when advised to do so. </a:t>
            </a:r>
          </a:p>
          <a:p>
            <a:pPr marL="285750" marR="0" lvl="0" indent="-285750" defTabSz="457200" rtl="0" eaLnBrk="1" fontAlgn="auto" latinLnBrk="0" hangingPunct="1">
              <a:lnSpc>
                <a:spcPct val="90000"/>
              </a:lnSpc>
              <a:spcBef>
                <a:spcPct val="20000"/>
              </a:spcBef>
              <a:spcAft>
                <a:spcPts val="600"/>
              </a:spcAft>
              <a:buClr>
                <a:prstClr val="white"/>
              </a:buClr>
              <a:buSzPct val="80000"/>
              <a:buFont typeface="Wingdings 3" panose="05040102010807070707" pitchFamily="18" charset="2"/>
              <a:buChar char=""/>
              <a:tabLst/>
              <a:defRPr/>
            </a:pPr>
            <a:r>
              <a:rPr kumimoji="0" lang="en-US" b="0" i="0" u="none" strike="noStrike" kern="1200" cap="none" spc="0" normalizeH="0" baseline="0" noProof="0" dirty="0">
                <a:ln>
                  <a:noFill/>
                </a:ln>
                <a:solidFill>
                  <a:schemeClr val="bg1"/>
                </a:solidFill>
                <a:effectLst/>
                <a:uLnTx/>
                <a:uFillTx/>
                <a:latin typeface="Century Gothic"/>
                <a:ea typeface="+mn-lt"/>
                <a:cs typeface="+mn-lt"/>
              </a:rPr>
              <a:t>Any water bottles should be clear </a:t>
            </a:r>
            <a:r>
              <a:rPr kumimoji="0" lang="en-US" i="0" strike="noStrike" kern="1200" cap="none" spc="0" normalizeH="0" baseline="0" noProof="0" dirty="0">
                <a:ln>
                  <a:noFill/>
                </a:ln>
                <a:solidFill>
                  <a:schemeClr val="bg1"/>
                </a:solidFill>
                <a:effectLst/>
                <a:uLnTx/>
                <a:uFillTx/>
                <a:latin typeface="Century Gothic"/>
                <a:ea typeface="+mn-lt"/>
                <a:cs typeface="+mn-lt"/>
              </a:rPr>
              <a:t>and have no labels.</a:t>
            </a:r>
            <a:endParaRPr kumimoji="0" lang="en-US" i="0" strike="noStrike" kern="1200" cap="none" spc="0" normalizeH="0" baseline="0" noProof="0" dirty="0">
              <a:ln>
                <a:noFill/>
              </a:ln>
              <a:solidFill>
                <a:schemeClr val="bg1"/>
              </a:solidFill>
              <a:effectLst/>
              <a:uLnTx/>
              <a:uFillTx/>
              <a:latin typeface="Century Gothic"/>
              <a:ea typeface="+mn-ea"/>
              <a:cs typeface="+mn-cs"/>
            </a:endParaRPr>
          </a:p>
          <a:p>
            <a:pPr>
              <a:lnSpc>
                <a:spcPct val="90000"/>
              </a:lnSpc>
              <a:buClr>
                <a:srgbClr val="FFFFFF"/>
              </a:buClr>
            </a:pPr>
            <a:endParaRPr lang="en-US" sz="1300" dirty="0"/>
          </a:p>
        </p:txBody>
      </p:sp>
      <p:grpSp>
        <p:nvGrpSpPr>
          <p:cNvPr id="20" name="Group 19">
            <a:extLst>
              <a:ext uri="{FF2B5EF4-FFF2-40B4-BE49-F238E27FC236}">
                <a16:creationId xmlns:a16="http://schemas.microsoft.com/office/drawing/2014/main" id="{D6C71778-3DDA-4748-AEBB-2A4B7501632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206969" y="2963333"/>
            <a:ext cx="2981858" cy="3208867"/>
            <a:chOff x="9206969" y="2963333"/>
            <a:chExt cx="2981858" cy="3208867"/>
          </a:xfrm>
        </p:grpSpPr>
        <p:cxnSp>
          <p:nvCxnSpPr>
            <p:cNvPr id="12" name="Straight Connector 11">
              <a:extLst>
                <a:ext uri="{FF2B5EF4-FFF2-40B4-BE49-F238E27FC236}">
                  <a16:creationId xmlns:a16="http://schemas.microsoft.com/office/drawing/2014/main" id="{BA1F5C7D-5183-424E-BD72-BBFC59C5A263}"/>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1276012" y="2963333"/>
              <a:ext cx="912814" cy="912812"/>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3" name="Straight Connector 12">
              <a:extLst>
                <a:ext uri="{FF2B5EF4-FFF2-40B4-BE49-F238E27FC236}">
                  <a16:creationId xmlns:a16="http://schemas.microsoft.com/office/drawing/2014/main" id="{B848F76E-D8DE-4826-901B-4E4090240E52}"/>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9206969" y="3190344"/>
              <a:ext cx="2981857" cy="2981856"/>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4" name="Straight Connector 13">
              <a:extLst>
                <a:ext uri="{FF2B5EF4-FFF2-40B4-BE49-F238E27FC236}">
                  <a16:creationId xmlns:a16="http://schemas.microsoft.com/office/drawing/2014/main" id="{FAE84420-E672-4A16-8384-42BDDC4A9627}"/>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0292292" y="3285067"/>
              <a:ext cx="1896534" cy="1896533"/>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5" name="Straight Connector 14">
              <a:extLst>
                <a:ext uri="{FF2B5EF4-FFF2-40B4-BE49-F238E27FC236}">
                  <a16:creationId xmlns:a16="http://schemas.microsoft.com/office/drawing/2014/main" id="{044D91EB-FA8D-4FD3-88F8-053F9962BD40}"/>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0443103" y="3131080"/>
              <a:ext cx="1745722" cy="1745720"/>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6" name="Straight Connector 15">
              <a:extLst>
                <a:ext uri="{FF2B5EF4-FFF2-40B4-BE49-F238E27FC236}">
                  <a16:creationId xmlns:a16="http://schemas.microsoft.com/office/drawing/2014/main" id="{756B711F-46BD-4789-926C-CF2F01F71D68}"/>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0918826" y="3683001"/>
              <a:ext cx="1270001" cy="1269999"/>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grpSp>
    </p:spTree>
    <p:extLst>
      <p:ext uri="{BB962C8B-B14F-4D97-AF65-F5344CB8AC3E}">
        <p14:creationId xmlns:p14="http://schemas.microsoft.com/office/powerpoint/2010/main" val="261788934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54" name="Rectangle 1053">
            <a:extLst>
              <a:ext uri="{FF2B5EF4-FFF2-40B4-BE49-F238E27FC236}">
                <a16:creationId xmlns:a16="http://schemas.microsoft.com/office/drawing/2014/main" id="{124D9F5B-C72B-41EE-97C2-D3600B62717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2">
            <a:schemeClr val="dk2"/>
          </a:fillRef>
          <a:effectRef idx="0">
            <a:schemeClr val="accent1"/>
          </a:effectRef>
          <a:fontRef idx="minor">
            <a:schemeClr val="lt1"/>
          </a:fontRef>
        </p:style>
        <p:txBody>
          <a:bodyPr rtlCol="0" anchor="ctr"/>
          <a:lstStyle/>
          <a:p>
            <a:pPr algn="ctr"/>
            <a:endParaRPr lang="en-US"/>
          </a:p>
        </p:txBody>
      </p:sp>
      <p:pic>
        <p:nvPicPr>
          <p:cNvPr id="1026" name="Picture 2" descr="Mobile phone - Free technology icons">
            <a:extLst>
              <a:ext uri="{FF2B5EF4-FFF2-40B4-BE49-F238E27FC236}">
                <a16:creationId xmlns:a16="http://schemas.microsoft.com/office/drawing/2014/main" id="{5651BFAA-69F9-A870-196D-D76E5B4A7CBB}"/>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717551" y="875199"/>
            <a:ext cx="4887466" cy="4887466"/>
          </a:xfrm>
          <a:prstGeom prst="rect">
            <a:avLst/>
          </a:prstGeom>
          <a:noFill/>
          <a:effectLst>
            <a:innerShdw blurRad="57150" dist="38100" dir="14460000">
              <a:prstClr val="black">
                <a:alpha val="70000"/>
              </a:prstClr>
            </a:innerShdw>
          </a:effectLst>
          <a:extLst>
            <a:ext uri="{909E8E84-426E-40DD-AFC4-6F175D3DCCD1}">
              <a14:hiddenFill xmlns:a14="http://schemas.microsoft.com/office/drawing/2010/main">
                <a:solidFill>
                  <a:srgbClr val="FFFFFF"/>
                </a:solidFill>
              </a14:hiddenFill>
            </a:ext>
          </a:extLst>
        </p:spPr>
      </p:pic>
      <p:sp>
        <p:nvSpPr>
          <p:cNvPr id="3" name="Content Placeholder 2">
            <a:extLst>
              <a:ext uri="{FF2B5EF4-FFF2-40B4-BE49-F238E27FC236}">
                <a16:creationId xmlns:a16="http://schemas.microsoft.com/office/drawing/2014/main" id="{90701F26-9596-842F-7756-19FA1D5F372D}"/>
              </a:ext>
            </a:extLst>
          </p:cNvPr>
          <p:cNvSpPr>
            <a:spLocks noGrp="1"/>
          </p:cNvSpPr>
          <p:nvPr>
            <p:ph idx="1"/>
          </p:nvPr>
        </p:nvSpPr>
        <p:spPr>
          <a:xfrm>
            <a:off x="4955458" y="685800"/>
            <a:ext cx="6673645" cy="5567516"/>
          </a:xfrm>
        </p:spPr>
        <p:txBody>
          <a:bodyPr>
            <a:normAutofit/>
          </a:bodyPr>
          <a:lstStyle/>
          <a:p>
            <a:pPr marL="0" indent="0">
              <a:lnSpc>
                <a:spcPct val="90000"/>
              </a:lnSpc>
              <a:buNone/>
            </a:pPr>
            <a:r>
              <a:rPr lang="en-US" sz="2400" b="1" dirty="0">
                <a:solidFill>
                  <a:srgbClr val="0F496F"/>
                </a:solidFill>
                <a:ea typeface="+mn-lt"/>
                <a:cs typeface="+mn-lt"/>
              </a:rPr>
              <a:t>ENTERING THE EXAM VENUE</a:t>
            </a:r>
            <a:r>
              <a:rPr lang="en-US" sz="2400" dirty="0">
                <a:solidFill>
                  <a:srgbClr val="0F496F"/>
                </a:solidFill>
                <a:ea typeface="+mn-lt"/>
                <a:cs typeface="+mn-lt"/>
              </a:rPr>
              <a:t> </a:t>
            </a:r>
            <a:endParaRPr lang="en-US" sz="2400" dirty="0">
              <a:solidFill>
                <a:srgbClr val="0F496F"/>
              </a:solidFill>
            </a:endParaRPr>
          </a:p>
          <a:p>
            <a:pPr>
              <a:lnSpc>
                <a:spcPct val="90000"/>
              </a:lnSpc>
            </a:pPr>
            <a:endParaRPr lang="en-US" sz="2400" dirty="0">
              <a:solidFill>
                <a:srgbClr val="0F496F"/>
              </a:solidFill>
              <a:ea typeface="+mn-lt"/>
              <a:cs typeface="+mn-lt"/>
            </a:endParaRPr>
          </a:p>
          <a:p>
            <a:pPr>
              <a:lnSpc>
                <a:spcPct val="90000"/>
              </a:lnSpc>
            </a:pPr>
            <a:r>
              <a:rPr lang="en-US" sz="2400" dirty="0">
                <a:solidFill>
                  <a:srgbClr val="0F496F"/>
                </a:solidFill>
                <a:ea typeface="+mn-lt"/>
                <a:cs typeface="+mn-lt"/>
              </a:rPr>
              <a:t>On entering the venue sit at your </a:t>
            </a:r>
            <a:r>
              <a:rPr lang="en-US" sz="2400" b="1" u="sng" dirty="0">
                <a:solidFill>
                  <a:srgbClr val="0F496F"/>
                </a:solidFill>
                <a:ea typeface="+mn-lt"/>
                <a:cs typeface="+mn-lt"/>
              </a:rPr>
              <a:t>allocated seat</a:t>
            </a:r>
            <a:r>
              <a:rPr lang="en-US" sz="2400" dirty="0">
                <a:solidFill>
                  <a:srgbClr val="0F496F"/>
                </a:solidFill>
                <a:ea typeface="+mn-lt"/>
                <a:cs typeface="+mn-lt"/>
              </a:rPr>
              <a:t>. There will be a card with your name on the desk. </a:t>
            </a:r>
            <a:endParaRPr lang="en-US" sz="2400" dirty="0">
              <a:solidFill>
                <a:srgbClr val="0F496F"/>
              </a:solidFill>
            </a:endParaRPr>
          </a:p>
          <a:p>
            <a:pPr>
              <a:lnSpc>
                <a:spcPct val="90000"/>
              </a:lnSpc>
            </a:pPr>
            <a:r>
              <a:rPr lang="en-US" sz="2400" b="1" u="sng" dirty="0">
                <a:solidFill>
                  <a:srgbClr val="0F496F"/>
                </a:solidFill>
                <a:ea typeface="+mn-lt"/>
                <a:cs typeface="+mn-lt"/>
              </a:rPr>
              <a:t>Mobile phones should be switched </a:t>
            </a:r>
            <a:r>
              <a:rPr lang="en-US" sz="2400" dirty="0">
                <a:solidFill>
                  <a:srgbClr val="0F496F"/>
                </a:solidFill>
                <a:ea typeface="+mn-lt"/>
                <a:cs typeface="+mn-lt"/>
              </a:rPr>
              <a:t>off and placed on the floor beside your desk. (Don’t forget to take it with you when you are leaving). </a:t>
            </a:r>
            <a:endParaRPr lang="en-US" sz="2400" dirty="0">
              <a:solidFill>
                <a:srgbClr val="0F496F"/>
              </a:solidFill>
            </a:endParaRPr>
          </a:p>
          <a:p>
            <a:pPr>
              <a:lnSpc>
                <a:spcPct val="90000"/>
              </a:lnSpc>
            </a:pPr>
            <a:r>
              <a:rPr lang="en-US" sz="2400" dirty="0">
                <a:solidFill>
                  <a:srgbClr val="0F496F"/>
                </a:solidFill>
                <a:ea typeface="+mn-lt"/>
                <a:cs typeface="+mn-lt"/>
              </a:rPr>
              <a:t>All watches, including smart watches must be placed in the </a:t>
            </a:r>
            <a:r>
              <a:rPr lang="en-US" sz="2400" b="1" u="sng" dirty="0">
                <a:solidFill>
                  <a:srgbClr val="0F496F"/>
                </a:solidFill>
                <a:ea typeface="+mn-lt"/>
                <a:cs typeface="+mn-lt"/>
              </a:rPr>
              <a:t>invigilators tray.</a:t>
            </a:r>
            <a:endParaRPr lang="en-US" sz="2400" b="1" u="sng" dirty="0">
              <a:solidFill>
                <a:srgbClr val="0F496F"/>
              </a:solidFill>
            </a:endParaRPr>
          </a:p>
          <a:p>
            <a:pPr marL="0" indent="0">
              <a:lnSpc>
                <a:spcPct val="90000"/>
              </a:lnSpc>
              <a:buClr>
                <a:srgbClr val="FFFFFF"/>
              </a:buClr>
              <a:buNone/>
            </a:pPr>
            <a:endParaRPr lang="en-US" sz="1800" dirty="0">
              <a:solidFill>
                <a:srgbClr val="0F496F"/>
              </a:solidFill>
              <a:ea typeface="+mn-lt"/>
              <a:cs typeface="+mn-lt"/>
            </a:endParaRPr>
          </a:p>
          <a:p>
            <a:pPr marL="0" indent="0">
              <a:lnSpc>
                <a:spcPct val="90000"/>
              </a:lnSpc>
              <a:buNone/>
            </a:pPr>
            <a:endParaRPr lang="en-US" sz="1800" b="1" i="1" dirty="0">
              <a:solidFill>
                <a:srgbClr val="0F496F"/>
              </a:solidFill>
            </a:endParaRPr>
          </a:p>
        </p:txBody>
      </p:sp>
      <p:grpSp>
        <p:nvGrpSpPr>
          <p:cNvPr id="1055" name="Group 1054">
            <a:extLst>
              <a:ext uri="{FF2B5EF4-FFF2-40B4-BE49-F238E27FC236}">
                <a16:creationId xmlns:a16="http://schemas.microsoft.com/office/drawing/2014/main" id="{0180A64C-1862-4B1B-8953-FA96DEE4C44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206969" y="2963333"/>
            <a:ext cx="2981858" cy="3208867"/>
            <a:chOff x="9206969" y="2963333"/>
            <a:chExt cx="2981858" cy="3208867"/>
          </a:xfrm>
        </p:grpSpPr>
        <p:cxnSp>
          <p:nvCxnSpPr>
            <p:cNvPr id="1046" name="Straight Connector 1045">
              <a:extLst>
                <a:ext uri="{FF2B5EF4-FFF2-40B4-BE49-F238E27FC236}">
                  <a16:creationId xmlns:a16="http://schemas.microsoft.com/office/drawing/2014/main" id="{52859A51-B3CA-4126-956F-D0DCCBA21294}"/>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1276012" y="2963333"/>
              <a:ext cx="912814" cy="912812"/>
            </a:xfrm>
            <a:prstGeom prst="line">
              <a:avLst/>
            </a:prstGeom>
            <a:ln w="9525">
              <a:solidFill>
                <a:srgbClr val="FFFFFF"/>
              </a:solidFill>
            </a:ln>
          </p:spPr>
          <p:style>
            <a:lnRef idx="2">
              <a:schemeClr val="accent1"/>
            </a:lnRef>
            <a:fillRef idx="0">
              <a:schemeClr val="accent1"/>
            </a:fillRef>
            <a:effectRef idx="1">
              <a:schemeClr val="accent1"/>
            </a:effectRef>
            <a:fontRef idx="minor">
              <a:schemeClr val="tx1"/>
            </a:fontRef>
          </p:style>
        </p:cxnSp>
        <p:cxnSp>
          <p:nvCxnSpPr>
            <p:cNvPr id="1056" name="Straight Connector 1055">
              <a:extLst>
                <a:ext uri="{FF2B5EF4-FFF2-40B4-BE49-F238E27FC236}">
                  <a16:creationId xmlns:a16="http://schemas.microsoft.com/office/drawing/2014/main" id="{1ECA05ED-FBC3-48F4-8E6D-AB89EC6081CF}"/>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9206969" y="3190344"/>
              <a:ext cx="2981857" cy="2981856"/>
            </a:xfrm>
            <a:prstGeom prst="line">
              <a:avLst/>
            </a:prstGeom>
            <a:ln w="9525">
              <a:solidFill>
                <a:srgbClr val="FFFFFF"/>
              </a:solidFill>
            </a:ln>
          </p:spPr>
          <p:style>
            <a:lnRef idx="2">
              <a:schemeClr val="accent1"/>
            </a:lnRef>
            <a:fillRef idx="0">
              <a:schemeClr val="accent1"/>
            </a:fillRef>
            <a:effectRef idx="1">
              <a:schemeClr val="accent1"/>
            </a:effectRef>
            <a:fontRef idx="minor">
              <a:schemeClr val="tx1"/>
            </a:fontRef>
          </p:style>
        </p:cxnSp>
        <p:cxnSp>
          <p:nvCxnSpPr>
            <p:cNvPr id="1048" name="Straight Connector 1047">
              <a:extLst>
                <a:ext uri="{FF2B5EF4-FFF2-40B4-BE49-F238E27FC236}">
                  <a16:creationId xmlns:a16="http://schemas.microsoft.com/office/drawing/2014/main" id="{5EE24CC5-F080-45A3-B2B4-59A7BCA5AB4A}"/>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0292292" y="3285067"/>
              <a:ext cx="1896534" cy="1896533"/>
            </a:xfrm>
            <a:prstGeom prst="line">
              <a:avLst/>
            </a:prstGeom>
            <a:ln w="9525">
              <a:solidFill>
                <a:srgbClr val="FFFFFF"/>
              </a:solidFill>
            </a:ln>
          </p:spPr>
          <p:style>
            <a:lnRef idx="2">
              <a:schemeClr val="accent1"/>
            </a:lnRef>
            <a:fillRef idx="0">
              <a:schemeClr val="accent1"/>
            </a:fillRef>
            <a:effectRef idx="1">
              <a:schemeClr val="accent1"/>
            </a:effectRef>
            <a:fontRef idx="minor">
              <a:schemeClr val="tx1"/>
            </a:fontRef>
          </p:style>
        </p:cxnSp>
        <p:cxnSp>
          <p:nvCxnSpPr>
            <p:cNvPr id="1049" name="Straight Connector 1048">
              <a:extLst>
                <a:ext uri="{FF2B5EF4-FFF2-40B4-BE49-F238E27FC236}">
                  <a16:creationId xmlns:a16="http://schemas.microsoft.com/office/drawing/2014/main" id="{B3EC6EC2-2351-427C-90C2-F107915733BC}"/>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0443103" y="3131080"/>
              <a:ext cx="1745722" cy="1745720"/>
            </a:xfrm>
            <a:prstGeom prst="line">
              <a:avLst/>
            </a:prstGeom>
            <a:ln w="28575">
              <a:solidFill>
                <a:srgbClr val="FFFFFF"/>
              </a:solidFill>
            </a:ln>
          </p:spPr>
          <p:style>
            <a:lnRef idx="2">
              <a:schemeClr val="accent1"/>
            </a:lnRef>
            <a:fillRef idx="0">
              <a:schemeClr val="accent1"/>
            </a:fillRef>
            <a:effectRef idx="1">
              <a:schemeClr val="accent1"/>
            </a:effectRef>
            <a:fontRef idx="minor">
              <a:schemeClr val="tx1"/>
            </a:fontRef>
          </p:style>
        </p:cxnSp>
        <p:cxnSp>
          <p:nvCxnSpPr>
            <p:cNvPr id="1050" name="Straight Connector 1049">
              <a:extLst>
                <a:ext uri="{FF2B5EF4-FFF2-40B4-BE49-F238E27FC236}">
                  <a16:creationId xmlns:a16="http://schemas.microsoft.com/office/drawing/2014/main" id="{D524D87A-9540-4F77-B006-823176623BD8}"/>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0918826" y="3683001"/>
              <a:ext cx="1270001" cy="1269999"/>
            </a:xfrm>
            <a:prstGeom prst="line">
              <a:avLst/>
            </a:prstGeom>
            <a:ln w="28575">
              <a:solidFill>
                <a:srgbClr val="FFFFFF"/>
              </a:solidFill>
            </a:ln>
          </p:spPr>
          <p:style>
            <a:lnRef idx="2">
              <a:schemeClr val="accent1"/>
            </a:lnRef>
            <a:fillRef idx="0">
              <a:schemeClr val="accent1"/>
            </a:fillRef>
            <a:effectRef idx="1">
              <a:schemeClr val="accent1"/>
            </a:effectRef>
            <a:fontRef idx="minor">
              <a:schemeClr val="tx1"/>
            </a:fontRef>
          </p:style>
        </p:cxnSp>
      </p:grpSp>
    </p:spTree>
    <p:extLst>
      <p:ext uri="{BB962C8B-B14F-4D97-AF65-F5344CB8AC3E}">
        <p14:creationId xmlns:p14="http://schemas.microsoft.com/office/powerpoint/2010/main" val="3924273625"/>
      </p:ext>
    </p:extLst>
  </p:cSld>
  <p:clrMapOvr>
    <a:overrideClrMapping bg1="lt1" tx1="dk1" bg2="lt2" tx2="dk2" accent1="accent1" accent2="accent2" accent3="accent3" accent4="accent4" accent5="accent5" accent6="accent6" hlink="hlink" folHlink="folHlink"/>
  </p:clrMapOvr>
</p:sld>
</file>

<file path=ppt/theme/theme1.xml><?xml version="1.0" encoding="utf-8"?>
<a:theme xmlns:a="http://schemas.openxmlformats.org/drawingml/2006/main" name="Slice">
  <a:themeElements>
    <a:clrScheme name="Slice">
      <a:dk1>
        <a:sysClr val="windowText" lastClr="000000"/>
      </a:dk1>
      <a:lt1>
        <a:sysClr val="window" lastClr="FFFFFF"/>
      </a:lt1>
      <a:dk2>
        <a:srgbClr val="146194"/>
      </a:dk2>
      <a:lt2>
        <a:srgbClr val="76DBF4"/>
      </a:lt2>
      <a:accent1>
        <a:srgbClr val="052F61"/>
      </a:accent1>
      <a:accent2>
        <a:srgbClr val="A50E82"/>
      </a:accent2>
      <a:accent3>
        <a:srgbClr val="14967C"/>
      </a:accent3>
      <a:accent4>
        <a:srgbClr val="6A9E1F"/>
      </a:accent4>
      <a:accent5>
        <a:srgbClr val="E87D37"/>
      </a:accent5>
      <a:accent6>
        <a:srgbClr val="C62324"/>
      </a:accent6>
      <a:hlink>
        <a:srgbClr val="0D2E46"/>
      </a:hlink>
      <a:folHlink>
        <a:srgbClr val="356A95"/>
      </a:folHlink>
    </a:clrScheme>
    <a:fontScheme name="Slice">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Slice">
      <a:fillStyleLst>
        <a:solidFill>
          <a:schemeClr val="phClr"/>
        </a:solidFill>
        <a:gradFill rotWithShape="1">
          <a:gsLst>
            <a:gs pos="0">
              <a:schemeClr val="phClr">
                <a:tint val="62000"/>
                <a:hueMod val="94000"/>
                <a:satMod val="140000"/>
                <a:lumMod val="110000"/>
              </a:schemeClr>
            </a:gs>
            <a:gs pos="100000">
              <a:schemeClr val="phClr">
                <a:tint val="84000"/>
                <a:satMod val="160000"/>
              </a:schemeClr>
            </a:gs>
          </a:gsLst>
          <a:lin ang="5400000" scaled="0"/>
        </a:gradFill>
        <a:gradFill rotWithShape="1">
          <a:gsLst>
            <a:gs pos="0">
              <a:schemeClr val="phClr">
                <a:tint val="98000"/>
                <a:hueMod val="94000"/>
                <a:satMod val="130000"/>
                <a:lumMod val="128000"/>
              </a:schemeClr>
            </a:gs>
            <a:gs pos="100000">
              <a:schemeClr val="phClr">
                <a:shade val="94000"/>
                <a:lumMod val="88000"/>
              </a:schemeClr>
            </a:gs>
          </a:gsLst>
          <a:lin ang="5400000" scaled="0"/>
        </a:gradFill>
      </a:fillStyleLst>
      <a:lnStyleLst>
        <a:ln w="9525" cap="rnd" cmpd="sng" algn="ctr">
          <a:solidFill>
            <a:schemeClr val="phClr">
              <a:tint val="76000"/>
              <a:alpha val="60000"/>
              <a:hueMod val="94000"/>
            </a:schemeClr>
          </a:solidFill>
          <a:prstDash val="solid"/>
        </a:ln>
        <a:ln w="15875" cap="rnd" cmpd="sng" algn="ctr">
          <a:solidFill>
            <a:schemeClr val="phClr">
              <a:hueMod val="94000"/>
            </a:schemeClr>
          </a:solidFill>
          <a:prstDash val="solid"/>
        </a:ln>
        <a:ln w="28575" cap="rnd"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50800" dist="38100" dir="5400000" rotWithShape="0">
              <a:srgbClr val="000000">
                <a:alpha val="46000"/>
              </a:srgbClr>
            </a:outerShdw>
          </a:effectLst>
          <a:scene3d>
            <a:camera prst="orthographicFront">
              <a:rot lat="0" lon="0" rev="0"/>
            </a:camera>
            <a:lightRig rig="threePt" dir="t"/>
          </a:scene3d>
          <a:sp3d prstMaterial="plastic">
            <a:bevelT w="25400" h="25400"/>
          </a:sp3d>
        </a:effectStyle>
      </a:effectStyleLst>
      <a:bgFillStyleLst>
        <a:solidFill>
          <a:schemeClr val="phClr"/>
        </a:solidFill>
        <a:gradFill rotWithShape="1">
          <a:gsLst>
            <a:gs pos="10000">
              <a:schemeClr val="phClr">
                <a:tint val="97000"/>
                <a:hueMod val="92000"/>
                <a:satMod val="169000"/>
                <a:lumMod val="164000"/>
              </a:schemeClr>
            </a:gs>
            <a:gs pos="100000">
              <a:schemeClr val="phClr">
                <a:shade val="96000"/>
                <a:satMod val="120000"/>
                <a:lumMod val="90000"/>
              </a:schemeClr>
            </a:gs>
          </a:gsLst>
          <a:lin ang="6120000" scaled="1"/>
        </a:gradFill>
        <a:gradFill rotWithShape="1">
          <a:gsLst>
            <a:gs pos="0">
              <a:schemeClr val="phClr">
                <a:tint val="97000"/>
                <a:hueMod val="92000"/>
                <a:satMod val="169000"/>
                <a:lumMod val="164000"/>
              </a:schemeClr>
            </a:gs>
            <a:gs pos="100000">
              <a:schemeClr val="phClr">
                <a:shade val="96000"/>
                <a:satMod val="120000"/>
                <a:lumMod val="90000"/>
              </a:schemeClr>
            </a:gs>
          </a:gsLst>
          <a:path path="circle">
            <a:fillToRect b="100000"/>
          </a:path>
        </a:gradFill>
      </a:bgFillStyleLst>
    </a:fmtScheme>
  </a:themeElements>
  <a:objectDefaults/>
  <a:extraClrSchemeLst/>
  <a:extLst>
    <a:ext uri="{05A4C25C-085E-4340-85A3-A5531E510DB2}">
      <thm15:themeFamily xmlns:thm15="http://schemas.microsoft.com/office/thememl/2012/main" name="Slice" id="{0507925B-6AC9-4358-8E18-C330545D08F8}" vid="{13FEC7C6-62A9-40C4-99D2-581AACACAA2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1053</TotalTime>
  <Words>2231</Words>
  <Application>Microsoft Office PowerPoint</Application>
  <PresentationFormat>Widescreen</PresentationFormat>
  <Paragraphs>213</Paragraphs>
  <Slides>34</Slides>
  <Notes>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34</vt:i4>
      </vt:variant>
    </vt:vector>
  </HeadingPairs>
  <TitlesOfParts>
    <vt:vector size="41" baseType="lpstr">
      <vt:lpstr>Arial</vt:lpstr>
      <vt:lpstr>Calibri</vt:lpstr>
      <vt:lpstr>Century Gothic</vt:lpstr>
      <vt:lpstr>Tahoma</vt:lpstr>
      <vt:lpstr>Wingdings</vt:lpstr>
      <vt:lpstr>Wingdings 3</vt:lpstr>
      <vt:lpstr>Slice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Invigilators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AUTHENTICATION - JCQ  </vt:lpstr>
      <vt:lpstr>REFERENCING – SOURCES - JCQ </vt:lpstr>
      <vt:lpstr>Coursework – good practice - JCQ </vt:lpstr>
      <vt:lpstr>plagiarism- JCQ </vt:lpstr>
      <vt:lpstr>PowerPoint Presentation</vt:lpstr>
      <vt:lpstr>PowerPoint Presentation</vt:lpstr>
      <vt:lpstr>USE OF AI</vt:lpstr>
      <vt:lpstr>MALPRACTICE JCQ  </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 O'Neill</dc:creator>
  <cp:lastModifiedBy>G McCallion</cp:lastModifiedBy>
  <cp:revision>116</cp:revision>
  <dcterms:created xsi:type="dcterms:W3CDTF">2022-04-06T11:09:40Z</dcterms:created>
  <dcterms:modified xsi:type="dcterms:W3CDTF">2025-10-15T21:55:39Z</dcterms:modified>
</cp:coreProperties>
</file>